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5AC72AC-CD99-46B5-9C7D-16603BD7D18C}">
          <p14:sldIdLst>
            <p14:sldId id="256"/>
            <p14:sldId id="257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FF0066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>
        <p:scale>
          <a:sx n="150" d="100"/>
          <a:sy n="150" d="100"/>
        </p:scale>
        <p:origin x="514" y="-1560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E3FE7-9E65-43D3-B25C-EEDA9E0DD4F2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A654-D9A2-4EE3-890F-BB2CD219F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07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9A654-D9A2-4EE3-890F-BB2CD219FFD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83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울 둘레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26" y="1780922"/>
            <a:ext cx="688848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8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0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456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북한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6" b="-6616"/>
          <a:stretch/>
        </p:blipFill>
        <p:spPr>
          <a:xfrm>
            <a:off x="0" y="1279784"/>
            <a:ext cx="6858000" cy="99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0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도봉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68580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4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84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76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39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0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1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3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C3198-AB24-46EE-8A6F-BC607E4DFF2A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62AAF-BD4E-4881-877F-9A3D6E2DA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3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하트 4"/>
          <p:cNvSpPr>
            <a:spLocks noChangeAspect="1"/>
          </p:cNvSpPr>
          <p:nvPr/>
        </p:nvSpPr>
        <p:spPr>
          <a:xfrm>
            <a:off x="4278624" y="836996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>
            <a:spLocks noChangeAspect="1"/>
          </p:cNvSpPr>
          <p:nvPr/>
        </p:nvSpPr>
        <p:spPr>
          <a:xfrm>
            <a:off x="4792576" y="823360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하트 6"/>
          <p:cNvSpPr>
            <a:spLocks noChangeAspect="1"/>
          </p:cNvSpPr>
          <p:nvPr/>
        </p:nvSpPr>
        <p:spPr>
          <a:xfrm>
            <a:off x="2766656" y="8854035"/>
            <a:ext cx="201600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>
            <a:spLocks noChangeAspect="1"/>
          </p:cNvSpPr>
          <p:nvPr/>
        </p:nvSpPr>
        <p:spPr>
          <a:xfrm>
            <a:off x="5249776" y="57109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하트 13"/>
          <p:cNvSpPr>
            <a:spLocks noChangeAspect="1"/>
          </p:cNvSpPr>
          <p:nvPr/>
        </p:nvSpPr>
        <p:spPr>
          <a:xfrm>
            <a:off x="3421324" y="5432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하트 14"/>
          <p:cNvSpPr>
            <a:spLocks noChangeAspect="1"/>
          </p:cNvSpPr>
          <p:nvPr/>
        </p:nvSpPr>
        <p:spPr>
          <a:xfrm>
            <a:off x="2856374" y="5146772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하트 15"/>
          <p:cNvSpPr>
            <a:spLocks noChangeAspect="1"/>
          </p:cNvSpPr>
          <p:nvPr/>
        </p:nvSpPr>
        <p:spPr>
          <a:xfrm>
            <a:off x="2476525" y="564846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하트 16"/>
          <p:cNvSpPr>
            <a:spLocks noChangeAspect="1"/>
          </p:cNvSpPr>
          <p:nvPr/>
        </p:nvSpPr>
        <p:spPr>
          <a:xfrm>
            <a:off x="2792212" y="4346373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하트 17"/>
          <p:cNvSpPr>
            <a:spLocks noChangeAspect="1"/>
          </p:cNvSpPr>
          <p:nvPr/>
        </p:nvSpPr>
        <p:spPr>
          <a:xfrm>
            <a:off x="3516624" y="8279797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하트 18"/>
          <p:cNvSpPr>
            <a:spLocks noChangeAspect="1"/>
          </p:cNvSpPr>
          <p:nvPr/>
        </p:nvSpPr>
        <p:spPr>
          <a:xfrm>
            <a:off x="4316724" y="930427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하트 19"/>
          <p:cNvSpPr>
            <a:spLocks noChangeAspect="1"/>
          </p:cNvSpPr>
          <p:nvPr/>
        </p:nvSpPr>
        <p:spPr>
          <a:xfrm>
            <a:off x="3195963" y="6419258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하트 20"/>
          <p:cNvSpPr>
            <a:spLocks noChangeAspect="1"/>
          </p:cNvSpPr>
          <p:nvPr/>
        </p:nvSpPr>
        <p:spPr>
          <a:xfrm>
            <a:off x="639453" y="5334340"/>
            <a:ext cx="202501" cy="216000"/>
          </a:xfrm>
          <a:prstGeom prst="hear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하트 21"/>
          <p:cNvSpPr>
            <a:spLocks noChangeAspect="1"/>
          </p:cNvSpPr>
          <p:nvPr/>
        </p:nvSpPr>
        <p:spPr>
          <a:xfrm>
            <a:off x="5073794" y="3724850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하트 22"/>
          <p:cNvSpPr>
            <a:spLocks noChangeAspect="1"/>
          </p:cNvSpPr>
          <p:nvPr/>
        </p:nvSpPr>
        <p:spPr>
          <a:xfrm>
            <a:off x="5259402" y="6165308"/>
            <a:ext cx="202501" cy="216000"/>
          </a:xfrm>
          <a:prstGeom prst="hear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56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4288431" y="3122526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3569730" y="3096129"/>
            <a:ext cx="732482" cy="426656"/>
          </a:xfrm>
          <a:custGeom>
            <a:avLst/>
            <a:gdLst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7701 w 1011120"/>
              <a:gd name="connsiteY15" fmla="*/ 36149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708190 w 1011120"/>
              <a:gd name="connsiteY16" fmla="*/ 33344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  <a:gd name="connsiteX0" fmla="*/ 197696 w 1011120"/>
              <a:gd name="connsiteY0" fmla="*/ 591496 h 591496"/>
              <a:gd name="connsiteX1" fmla="*/ 169647 w 1011120"/>
              <a:gd name="connsiteY1" fmla="*/ 529788 h 591496"/>
              <a:gd name="connsiteX2" fmla="*/ 130379 w 1011120"/>
              <a:gd name="connsiteY2" fmla="*/ 462471 h 591496"/>
              <a:gd name="connsiteX3" fmla="*/ 85500 w 1011120"/>
              <a:gd name="connsiteY3" fmla="*/ 445641 h 591496"/>
              <a:gd name="connsiteX4" fmla="*/ 46231 w 1011120"/>
              <a:gd name="connsiteY4" fmla="*/ 417592 h 591496"/>
              <a:gd name="connsiteX5" fmla="*/ 12573 w 1011120"/>
              <a:gd name="connsiteY5" fmla="*/ 423202 h 591496"/>
              <a:gd name="connsiteX6" fmla="*/ 12573 w 1011120"/>
              <a:gd name="connsiteY6" fmla="*/ 383933 h 591496"/>
              <a:gd name="connsiteX7" fmla="*/ 164038 w 1011120"/>
              <a:gd name="connsiteY7" fmla="*/ 417592 h 591496"/>
              <a:gd name="connsiteX8" fmla="*/ 231355 w 1011120"/>
              <a:gd name="connsiteY8" fmla="*/ 473690 h 591496"/>
              <a:gd name="connsiteX9" fmla="*/ 293063 w 1011120"/>
              <a:gd name="connsiteY9" fmla="*/ 484910 h 591496"/>
              <a:gd name="connsiteX10" fmla="*/ 365991 w 1011120"/>
              <a:gd name="connsiteY10" fmla="*/ 484910 h 591496"/>
              <a:gd name="connsiteX11" fmla="*/ 433309 w 1011120"/>
              <a:gd name="connsiteY11" fmla="*/ 451251 h 591496"/>
              <a:gd name="connsiteX12" fmla="*/ 495017 w 1011120"/>
              <a:gd name="connsiteY12" fmla="*/ 417592 h 591496"/>
              <a:gd name="connsiteX13" fmla="*/ 528676 w 1011120"/>
              <a:gd name="connsiteY13" fmla="*/ 389543 h 591496"/>
              <a:gd name="connsiteX14" fmla="*/ 562334 w 1011120"/>
              <a:gd name="connsiteY14" fmla="*/ 372714 h 591496"/>
              <a:gd name="connsiteX15" fmla="*/ 653161 w 1011120"/>
              <a:gd name="connsiteY15" fmla="*/ 329574 h 591496"/>
              <a:gd name="connsiteX16" fmla="*/ 690029 w 1011120"/>
              <a:gd name="connsiteY16" fmla="*/ 301525 h 591496"/>
              <a:gd name="connsiteX17" fmla="*/ 741849 w 1011120"/>
              <a:gd name="connsiteY17" fmla="*/ 260517 h 591496"/>
              <a:gd name="connsiteX18" fmla="*/ 792337 w 1011120"/>
              <a:gd name="connsiteY18" fmla="*/ 249298 h 591496"/>
              <a:gd name="connsiteX19" fmla="*/ 786727 w 1011120"/>
              <a:gd name="connsiteY19" fmla="*/ 176370 h 591496"/>
              <a:gd name="connsiteX20" fmla="*/ 775507 w 1011120"/>
              <a:gd name="connsiteY20" fmla="*/ 137101 h 591496"/>
              <a:gd name="connsiteX21" fmla="*/ 809166 w 1011120"/>
              <a:gd name="connsiteY21" fmla="*/ 81003 h 591496"/>
              <a:gd name="connsiteX22" fmla="*/ 831606 w 1011120"/>
              <a:gd name="connsiteY22" fmla="*/ 19295 h 591496"/>
              <a:gd name="connsiteX23" fmla="*/ 842825 w 1011120"/>
              <a:gd name="connsiteY23" fmla="*/ 2466 h 591496"/>
              <a:gd name="connsiteX24" fmla="*/ 876484 w 1011120"/>
              <a:gd name="connsiteY24" fmla="*/ 2466 h 591496"/>
              <a:gd name="connsiteX25" fmla="*/ 943802 w 1011120"/>
              <a:gd name="connsiteY25" fmla="*/ 24905 h 591496"/>
              <a:gd name="connsiteX26" fmla="*/ 1011120 w 1011120"/>
              <a:gd name="connsiteY26" fmla="*/ 19295 h 591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011120" h="591496">
                <a:moveTo>
                  <a:pt x="197696" y="591496"/>
                </a:moveTo>
                <a:cubicBezTo>
                  <a:pt x="189281" y="571394"/>
                  <a:pt x="180866" y="551292"/>
                  <a:pt x="169647" y="529788"/>
                </a:cubicBezTo>
                <a:cubicBezTo>
                  <a:pt x="158428" y="508284"/>
                  <a:pt x="144403" y="476495"/>
                  <a:pt x="130379" y="462471"/>
                </a:cubicBezTo>
                <a:cubicBezTo>
                  <a:pt x="116355" y="448447"/>
                  <a:pt x="99525" y="453121"/>
                  <a:pt x="85500" y="445641"/>
                </a:cubicBezTo>
                <a:cubicBezTo>
                  <a:pt x="71475" y="438161"/>
                  <a:pt x="58385" y="421332"/>
                  <a:pt x="46231" y="417592"/>
                </a:cubicBezTo>
                <a:cubicBezTo>
                  <a:pt x="34076" y="413852"/>
                  <a:pt x="18183" y="428812"/>
                  <a:pt x="12573" y="423202"/>
                </a:cubicBezTo>
                <a:cubicBezTo>
                  <a:pt x="6963" y="417592"/>
                  <a:pt x="-12671" y="384868"/>
                  <a:pt x="12573" y="383933"/>
                </a:cubicBezTo>
                <a:cubicBezTo>
                  <a:pt x="37817" y="382998"/>
                  <a:pt x="127574" y="402633"/>
                  <a:pt x="164038" y="417592"/>
                </a:cubicBezTo>
                <a:cubicBezTo>
                  <a:pt x="200502" y="432551"/>
                  <a:pt x="209851" y="462470"/>
                  <a:pt x="231355" y="473690"/>
                </a:cubicBezTo>
                <a:cubicBezTo>
                  <a:pt x="252859" y="484910"/>
                  <a:pt x="270624" y="483040"/>
                  <a:pt x="293063" y="484910"/>
                </a:cubicBezTo>
                <a:cubicBezTo>
                  <a:pt x="315502" y="486780"/>
                  <a:pt x="342617" y="490520"/>
                  <a:pt x="365991" y="484910"/>
                </a:cubicBezTo>
                <a:cubicBezTo>
                  <a:pt x="389365" y="479300"/>
                  <a:pt x="411805" y="462471"/>
                  <a:pt x="433309" y="451251"/>
                </a:cubicBezTo>
                <a:cubicBezTo>
                  <a:pt x="454813" y="440031"/>
                  <a:pt x="479123" y="427877"/>
                  <a:pt x="495017" y="417592"/>
                </a:cubicBezTo>
                <a:cubicBezTo>
                  <a:pt x="510911" y="407307"/>
                  <a:pt x="517457" y="397023"/>
                  <a:pt x="528676" y="389543"/>
                </a:cubicBezTo>
                <a:cubicBezTo>
                  <a:pt x="539895" y="382063"/>
                  <a:pt x="541587" y="382709"/>
                  <a:pt x="562334" y="372714"/>
                </a:cubicBezTo>
                <a:cubicBezTo>
                  <a:pt x="583082" y="362719"/>
                  <a:pt x="631878" y="341439"/>
                  <a:pt x="653161" y="329574"/>
                </a:cubicBezTo>
                <a:cubicBezTo>
                  <a:pt x="674444" y="317709"/>
                  <a:pt x="675248" y="313034"/>
                  <a:pt x="690029" y="301525"/>
                </a:cubicBezTo>
                <a:cubicBezTo>
                  <a:pt x="704810" y="290016"/>
                  <a:pt x="724798" y="269222"/>
                  <a:pt x="741849" y="260517"/>
                </a:cubicBezTo>
                <a:cubicBezTo>
                  <a:pt x="758900" y="251813"/>
                  <a:pt x="784857" y="263322"/>
                  <a:pt x="792337" y="249298"/>
                </a:cubicBezTo>
                <a:cubicBezTo>
                  <a:pt x="799817" y="235274"/>
                  <a:pt x="789532" y="195069"/>
                  <a:pt x="786727" y="176370"/>
                </a:cubicBezTo>
                <a:cubicBezTo>
                  <a:pt x="783922" y="157670"/>
                  <a:pt x="771767" y="152996"/>
                  <a:pt x="775507" y="137101"/>
                </a:cubicBezTo>
                <a:cubicBezTo>
                  <a:pt x="779247" y="121206"/>
                  <a:pt x="799816" y="100637"/>
                  <a:pt x="809166" y="81003"/>
                </a:cubicBezTo>
                <a:cubicBezTo>
                  <a:pt x="818516" y="61369"/>
                  <a:pt x="831606" y="19295"/>
                  <a:pt x="831606" y="19295"/>
                </a:cubicBezTo>
                <a:cubicBezTo>
                  <a:pt x="837216" y="6205"/>
                  <a:pt x="835345" y="5271"/>
                  <a:pt x="842825" y="2466"/>
                </a:cubicBezTo>
                <a:cubicBezTo>
                  <a:pt x="850305" y="-339"/>
                  <a:pt x="859655" y="-1274"/>
                  <a:pt x="876484" y="2466"/>
                </a:cubicBezTo>
                <a:cubicBezTo>
                  <a:pt x="893313" y="6206"/>
                  <a:pt x="921363" y="22100"/>
                  <a:pt x="943802" y="24905"/>
                </a:cubicBezTo>
                <a:cubicBezTo>
                  <a:pt x="966241" y="27710"/>
                  <a:pt x="988680" y="23502"/>
                  <a:pt x="1011120" y="19295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701693" y="3252239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 rot="16200000">
            <a:off x="2403668" y="3120705"/>
            <a:ext cx="757325" cy="1574797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7325" h="1574797">
                <a:moveTo>
                  <a:pt x="757325" y="1456932"/>
                </a:moveTo>
                <a:cubicBezTo>
                  <a:pt x="746573" y="1475163"/>
                  <a:pt x="735821" y="1493395"/>
                  <a:pt x="723667" y="1501810"/>
                </a:cubicBezTo>
                <a:cubicBezTo>
                  <a:pt x="711512" y="1510225"/>
                  <a:pt x="700293" y="1495265"/>
                  <a:pt x="684398" y="1507420"/>
                </a:cubicBezTo>
                <a:cubicBezTo>
                  <a:pt x="668503" y="1519575"/>
                  <a:pt x="644194" y="1572868"/>
                  <a:pt x="628300" y="1574738"/>
                </a:cubicBezTo>
                <a:cubicBezTo>
                  <a:pt x="612406" y="1576608"/>
                  <a:pt x="595576" y="1533600"/>
                  <a:pt x="589031" y="1518640"/>
                </a:cubicBezTo>
                <a:cubicBezTo>
                  <a:pt x="582486" y="1503680"/>
                  <a:pt x="597446" y="1496201"/>
                  <a:pt x="589031" y="1484981"/>
                </a:cubicBezTo>
                <a:cubicBezTo>
                  <a:pt x="580616" y="1473761"/>
                  <a:pt x="546958" y="1466281"/>
                  <a:pt x="538543" y="1451322"/>
                </a:cubicBezTo>
                <a:cubicBezTo>
                  <a:pt x="530128" y="1436363"/>
                  <a:pt x="543218" y="1413923"/>
                  <a:pt x="538543" y="1395224"/>
                </a:cubicBezTo>
                <a:cubicBezTo>
                  <a:pt x="533868" y="1376525"/>
                  <a:pt x="522649" y="1354085"/>
                  <a:pt x="510494" y="1339126"/>
                </a:cubicBezTo>
                <a:cubicBezTo>
                  <a:pt x="498339" y="1324167"/>
                  <a:pt x="473095" y="1319492"/>
                  <a:pt x="465615" y="1305467"/>
                </a:cubicBezTo>
                <a:cubicBezTo>
                  <a:pt x="458135" y="1291442"/>
                  <a:pt x="475900" y="1273677"/>
                  <a:pt x="465615" y="1254978"/>
                </a:cubicBezTo>
                <a:cubicBezTo>
                  <a:pt x="455330" y="1236279"/>
                  <a:pt x="416996" y="1234408"/>
                  <a:pt x="403907" y="1193270"/>
                </a:cubicBezTo>
                <a:cubicBezTo>
                  <a:pt x="390817" y="1152131"/>
                  <a:pt x="390818" y="1064245"/>
                  <a:pt x="387078" y="1008147"/>
                </a:cubicBezTo>
                <a:cubicBezTo>
                  <a:pt x="383338" y="952049"/>
                  <a:pt x="386143" y="909040"/>
                  <a:pt x="381468" y="856682"/>
                </a:cubicBezTo>
                <a:cubicBezTo>
                  <a:pt x="376793" y="804324"/>
                  <a:pt x="366509" y="733266"/>
                  <a:pt x="359029" y="693997"/>
                </a:cubicBezTo>
                <a:cubicBezTo>
                  <a:pt x="351549" y="654728"/>
                  <a:pt x="341264" y="642573"/>
                  <a:pt x="336589" y="621069"/>
                </a:cubicBezTo>
                <a:cubicBezTo>
                  <a:pt x="331914" y="599565"/>
                  <a:pt x="345003" y="588345"/>
                  <a:pt x="330979" y="564971"/>
                </a:cubicBezTo>
                <a:cubicBezTo>
                  <a:pt x="316955" y="541597"/>
                  <a:pt x="268336" y="502328"/>
                  <a:pt x="252442" y="480824"/>
                </a:cubicBezTo>
                <a:cubicBezTo>
                  <a:pt x="236548" y="459320"/>
                  <a:pt x="239353" y="449969"/>
                  <a:pt x="235613" y="435945"/>
                </a:cubicBezTo>
                <a:cubicBezTo>
                  <a:pt x="231873" y="421920"/>
                  <a:pt x="237483" y="414441"/>
                  <a:pt x="230003" y="396677"/>
                </a:cubicBezTo>
                <a:cubicBezTo>
                  <a:pt x="222523" y="378913"/>
                  <a:pt x="202889" y="346188"/>
                  <a:pt x="190734" y="329359"/>
                </a:cubicBezTo>
                <a:cubicBezTo>
                  <a:pt x="178579" y="312529"/>
                  <a:pt x="166425" y="330294"/>
                  <a:pt x="157075" y="295700"/>
                </a:cubicBezTo>
                <a:cubicBezTo>
                  <a:pt x="147725" y="261106"/>
                  <a:pt x="140246" y="166674"/>
                  <a:pt x="134636" y="121796"/>
                </a:cubicBezTo>
                <a:cubicBezTo>
                  <a:pt x="129026" y="76918"/>
                  <a:pt x="137440" y="46063"/>
                  <a:pt x="123416" y="26429"/>
                </a:cubicBezTo>
                <a:cubicBezTo>
                  <a:pt x="109391" y="6794"/>
                  <a:pt x="71058" y="-7231"/>
                  <a:pt x="50489" y="3989"/>
                </a:cubicBezTo>
                <a:cubicBezTo>
                  <a:pt x="29920" y="15209"/>
                  <a:pt x="14960" y="54478"/>
                  <a:pt x="0" y="9374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 rot="16200000">
            <a:off x="1690618" y="3965716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 rot="16200000">
            <a:off x="1237583" y="3343204"/>
            <a:ext cx="326640" cy="1299678"/>
          </a:xfrm>
          <a:custGeom>
            <a:avLst/>
            <a:gdLst>
              <a:gd name="connsiteX0" fmla="*/ 0 w 292350"/>
              <a:gd name="connsiteY0" fmla="*/ 1295868 h 1295868"/>
              <a:gd name="connsiteX1" fmla="*/ 28049 w 292350"/>
              <a:gd name="connsiteY1" fmla="*/ 1166842 h 1295868"/>
              <a:gd name="connsiteX2" fmla="*/ 44879 w 292350"/>
              <a:gd name="connsiteY2" fmla="*/ 1082695 h 1295868"/>
              <a:gd name="connsiteX3" fmla="*/ 112196 w 292350"/>
              <a:gd name="connsiteY3" fmla="*/ 970499 h 1295868"/>
              <a:gd name="connsiteX4" fmla="*/ 207563 w 292350"/>
              <a:gd name="connsiteY4" fmla="*/ 841473 h 1295868"/>
              <a:gd name="connsiteX5" fmla="*/ 241222 w 292350"/>
              <a:gd name="connsiteY5" fmla="*/ 796594 h 1295868"/>
              <a:gd name="connsiteX6" fmla="*/ 274881 w 292350"/>
              <a:gd name="connsiteY6" fmla="*/ 746106 h 1295868"/>
              <a:gd name="connsiteX7" fmla="*/ 274881 w 292350"/>
              <a:gd name="connsiteY7" fmla="*/ 628300 h 1295868"/>
              <a:gd name="connsiteX8" fmla="*/ 291711 w 292350"/>
              <a:gd name="connsiteY8" fmla="*/ 572202 h 1295868"/>
              <a:gd name="connsiteX9" fmla="*/ 280491 w 292350"/>
              <a:gd name="connsiteY9" fmla="*/ 510494 h 1295868"/>
              <a:gd name="connsiteX10" fmla="*/ 207563 w 292350"/>
              <a:gd name="connsiteY10" fmla="*/ 426346 h 1295868"/>
              <a:gd name="connsiteX11" fmla="*/ 162685 w 292350"/>
              <a:gd name="connsiteY11" fmla="*/ 364638 h 1295868"/>
              <a:gd name="connsiteX12" fmla="*/ 106587 w 292350"/>
              <a:gd name="connsiteY12" fmla="*/ 263662 h 1295868"/>
              <a:gd name="connsiteX13" fmla="*/ 100977 w 292350"/>
              <a:gd name="connsiteY13" fmla="*/ 173905 h 1295868"/>
              <a:gd name="connsiteX14" fmla="*/ 129026 w 292350"/>
              <a:gd name="connsiteY14" fmla="*/ 67318 h 1295868"/>
              <a:gd name="connsiteX15" fmla="*/ 151465 w 292350"/>
              <a:gd name="connsiteY15" fmla="*/ 0 h 1295868"/>
              <a:gd name="connsiteX0" fmla="*/ 0 w 326640"/>
              <a:gd name="connsiteY0" fmla="*/ 1299678 h 1299678"/>
              <a:gd name="connsiteX1" fmla="*/ 62339 w 326640"/>
              <a:gd name="connsiteY1" fmla="*/ 1166842 h 1299678"/>
              <a:gd name="connsiteX2" fmla="*/ 79169 w 326640"/>
              <a:gd name="connsiteY2" fmla="*/ 1082695 h 1299678"/>
              <a:gd name="connsiteX3" fmla="*/ 146486 w 326640"/>
              <a:gd name="connsiteY3" fmla="*/ 970499 h 1299678"/>
              <a:gd name="connsiteX4" fmla="*/ 241853 w 326640"/>
              <a:gd name="connsiteY4" fmla="*/ 841473 h 1299678"/>
              <a:gd name="connsiteX5" fmla="*/ 275512 w 326640"/>
              <a:gd name="connsiteY5" fmla="*/ 796594 h 1299678"/>
              <a:gd name="connsiteX6" fmla="*/ 309171 w 326640"/>
              <a:gd name="connsiteY6" fmla="*/ 746106 h 1299678"/>
              <a:gd name="connsiteX7" fmla="*/ 309171 w 326640"/>
              <a:gd name="connsiteY7" fmla="*/ 628300 h 1299678"/>
              <a:gd name="connsiteX8" fmla="*/ 326001 w 326640"/>
              <a:gd name="connsiteY8" fmla="*/ 572202 h 1299678"/>
              <a:gd name="connsiteX9" fmla="*/ 314781 w 326640"/>
              <a:gd name="connsiteY9" fmla="*/ 510494 h 1299678"/>
              <a:gd name="connsiteX10" fmla="*/ 241853 w 326640"/>
              <a:gd name="connsiteY10" fmla="*/ 426346 h 1299678"/>
              <a:gd name="connsiteX11" fmla="*/ 196975 w 326640"/>
              <a:gd name="connsiteY11" fmla="*/ 364638 h 1299678"/>
              <a:gd name="connsiteX12" fmla="*/ 140877 w 326640"/>
              <a:gd name="connsiteY12" fmla="*/ 263662 h 1299678"/>
              <a:gd name="connsiteX13" fmla="*/ 135267 w 326640"/>
              <a:gd name="connsiteY13" fmla="*/ 173905 h 1299678"/>
              <a:gd name="connsiteX14" fmla="*/ 163316 w 326640"/>
              <a:gd name="connsiteY14" fmla="*/ 67318 h 1299678"/>
              <a:gd name="connsiteX15" fmla="*/ 185755 w 326640"/>
              <a:gd name="connsiteY15" fmla="*/ 0 h 129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6640" h="1299678">
                <a:moveTo>
                  <a:pt x="0" y="1299678"/>
                </a:moveTo>
                <a:cubicBezTo>
                  <a:pt x="10284" y="1252929"/>
                  <a:pt x="49144" y="1203006"/>
                  <a:pt x="62339" y="1166842"/>
                </a:cubicBezTo>
                <a:cubicBezTo>
                  <a:pt x="75534" y="1130678"/>
                  <a:pt x="65145" y="1115419"/>
                  <a:pt x="79169" y="1082695"/>
                </a:cubicBezTo>
                <a:cubicBezTo>
                  <a:pt x="93193" y="1049971"/>
                  <a:pt x="119372" y="1010703"/>
                  <a:pt x="146486" y="970499"/>
                </a:cubicBezTo>
                <a:cubicBezTo>
                  <a:pt x="173600" y="930295"/>
                  <a:pt x="220349" y="870457"/>
                  <a:pt x="241853" y="841473"/>
                </a:cubicBezTo>
                <a:cubicBezTo>
                  <a:pt x="263357" y="812489"/>
                  <a:pt x="264292" y="812488"/>
                  <a:pt x="275512" y="796594"/>
                </a:cubicBezTo>
                <a:cubicBezTo>
                  <a:pt x="286732" y="780700"/>
                  <a:pt x="303561" y="774155"/>
                  <a:pt x="309171" y="746106"/>
                </a:cubicBezTo>
                <a:cubicBezTo>
                  <a:pt x="314781" y="718057"/>
                  <a:pt x="306366" y="657284"/>
                  <a:pt x="309171" y="628300"/>
                </a:cubicBezTo>
                <a:cubicBezTo>
                  <a:pt x="311976" y="599316"/>
                  <a:pt x="325066" y="591836"/>
                  <a:pt x="326001" y="572202"/>
                </a:cubicBezTo>
                <a:cubicBezTo>
                  <a:pt x="326936" y="552568"/>
                  <a:pt x="328806" y="534803"/>
                  <a:pt x="314781" y="510494"/>
                </a:cubicBezTo>
                <a:cubicBezTo>
                  <a:pt x="300756" y="486185"/>
                  <a:pt x="261487" y="450655"/>
                  <a:pt x="241853" y="426346"/>
                </a:cubicBezTo>
                <a:cubicBezTo>
                  <a:pt x="222219" y="402037"/>
                  <a:pt x="213804" y="391752"/>
                  <a:pt x="196975" y="364638"/>
                </a:cubicBezTo>
                <a:cubicBezTo>
                  <a:pt x="180146" y="337524"/>
                  <a:pt x="151162" y="295451"/>
                  <a:pt x="140877" y="263662"/>
                </a:cubicBezTo>
                <a:cubicBezTo>
                  <a:pt x="130592" y="231873"/>
                  <a:pt x="131527" y="206629"/>
                  <a:pt x="135267" y="173905"/>
                </a:cubicBezTo>
                <a:cubicBezTo>
                  <a:pt x="139007" y="141181"/>
                  <a:pt x="154901" y="96302"/>
                  <a:pt x="163316" y="67318"/>
                </a:cubicBezTo>
                <a:cubicBezTo>
                  <a:pt x="171731" y="38334"/>
                  <a:pt x="178743" y="19167"/>
                  <a:pt x="185755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 rot="16200000">
            <a:off x="1010085" y="4543195"/>
            <a:ext cx="683383" cy="2230735"/>
          </a:xfrm>
          <a:custGeom>
            <a:avLst/>
            <a:gdLst>
              <a:gd name="connsiteX0" fmla="*/ 276425 w 683383"/>
              <a:gd name="connsiteY0" fmla="*/ 2230735 h 2230735"/>
              <a:gd name="connsiteX1" fmla="*/ 231208 w 683383"/>
              <a:gd name="connsiteY1" fmla="*/ 2195565 h 2230735"/>
              <a:gd name="connsiteX2" fmla="*/ 206087 w 683383"/>
              <a:gd name="connsiteY2" fmla="*/ 2130251 h 2230735"/>
              <a:gd name="connsiteX3" fmla="*/ 191014 w 683383"/>
              <a:gd name="connsiteY3" fmla="*/ 2110154 h 2230735"/>
              <a:gd name="connsiteX4" fmla="*/ 170917 w 683383"/>
              <a:gd name="connsiteY4" fmla="*/ 2100106 h 2230735"/>
              <a:gd name="connsiteX5" fmla="*/ 130724 w 683383"/>
              <a:gd name="connsiteY5" fmla="*/ 2080009 h 2230735"/>
              <a:gd name="connsiteX6" fmla="*/ 80482 w 683383"/>
              <a:gd name="connsiteY6" fmla="*/ 2049864 h 2230735"/>
              <a:gd name="connsiteX7" fmla="*/ 50337 w 683383"/>
              <a:gd name="connsiteY7" fmla="*/ 2009671 h 2230735"/>
              <a:gd name="connsiteX8" fmla="*/ 40289 w 683383"/>
              <a:gd name="connsiteY8" fmla="*/ 1974502 h 2230735"/>
              <a:gd name="connsiteX9" fmla="*/ 35265 w 683383"/>
              <a:gd name="connsiteY9" fmla="*/ 1939332 h 2230735"/>
              <a:gd name="connsiteX10" fmla="*/ 25216 w 683383"/>
              <a:gd name="connsiteY10" fmla="*/ 1919236 h 2230735"/>
              <a:gd name="connsiteX11" fmla="*/ 95 w 683383"/>
              <a:gd name="connsiteY11" fmla="*/ 1884066 h 2230735"/>
              <a:gd name="connsiteX12" fmla="*/ 35265 w 683383"/>
              <a:gd name="connsiteY12" fmla="*/ 1798655 h 2230735"/>
              <a:gd name="connsiteX13" fmla="*/ 55361 w 683383"/>
              <a:gd name="connsiteY13" fmla="*/ 1753438 h 2230735"/>
              <a:gd name="connsiteX14" fmla="*/ 50337 w 683383"/>
              <a:gd name="connsiteY14" fmla="*/ 1693148 h 2230735"/>
              <a:gd name="connsiteX15" fmla="*/ 55361 w 683383"/>
              <a:gd name="connsiteY15" fmla="*/ 1657978 h 2230735"/>
              <a:gd name="connsiteX16" fmla="*/ 75458 w 683383"/>
              <a:gd name="connsiteY16" fmla="*/ 1577592 h 2230735"/>
              <a:gd name="connsiteX17" fmla="*/ 70434 w 683383"/>
              <a:gd name="connsiteY17" fmla="*/ 1497205 h 2230735"/>
              <a:gd name="connsiteX18" fmla="*/ 50337 w 683383"/>
              <a:gd name="connsiteY18" fmla="*/ 1467060 h 2230735"/>
              <a:gd name="connsiteX19" fmla="*/ 60386 w 683383"/>
              <a:gd name="connsiteY19" fmla="*/ 1457011 h 2230735"/>
              <a:gd name="connsiteX20" fmla="*/ 85506 w 683383"/>
              <a:gd name="connsiteY20" fmla="*/ 1426866 h 2230735"/>
              <a:gd name="connsiteX21" fmla="*/ 95555 w 683383"/>
              <a:gd name="connsiteY21" fmla="*/ 1396721 h 2230735"/>
              <a:gd name="connsiteX22" fmla="*/ 150821 w 683383"/>
              <a:gd name="connsiteY22" fmla="*/ 1296238 h 2230735"/>
              <a:gd name="connsiteX23" fmla="*/ 241256 w 683383"/>
              <a:gd name="connsiteY23" fmla="*/ 1220875 h 2230735"/>
              <a:gd name="connsiteX24" fmla="*/ 291498 w 683383"/>
              <a:gd name="connsiteY24" fmla="*/ 1175658 h 2230735"/>
              <a:gd name="connsiteX25" fmla="*/ 326667 w 683383"/>
              <a:gd name="connsiteY25" fmla="*/ 1150537 h 2230735"/>
              <a:gd name="connsiteX26" fmla="*/ 397005 w 683383"/>
              <a:gd name="connsiteY26" fmla="*/ 1070150 h 2230735"/>
              <a:gd name="connsiteX27" fmla="*/ 452271 w 683383"/>
              <a:gd name="connsiteY27" fmla="*/ 1024932 h 2230735"/>
              <a:gd name="connsiteX28" fmla="*/ 502513 w 683383"/>
              <a:gd name="connsiteY28" fmla="*/ 964642 h 2230735"/>
              <a:gd name="connsiteX29" fmla="*/ 507537 w 683383"/>
              <a:gd name="connsiteY29" fmla="*/ 909376 h 2230735"/>
              <a:gd name="connsiteX30" fmla="*/ 497489 w 683383"/>
              <a:gd name="connsiteY30" fmla="*/ 859135 h 2230735"/>
              <a:gd name="connsiteX31" fmla="*/ 507537 w 683383"/>
              <a:gd name="connsiteY31" fmla="*/ 808893 h 2230735"/>
              <a:gd name="connsiteX32" fmla="*/ 552755 w 683383"/>
              <a:gd name="connsiteY32" fmla="*/ 738554 h 2230735"/>
              <a:gd name="connsiteX33" fmla="*/ 572851 w 683383"/>
              <a:gd name="connsiteY33" fmla="*/ 648119 h 2230735"/>
              <a:gd name="connsiteX34" fmla="*/ 562803 w 683383"/>
              <a:gd name="connsiteY34" fmla="*/ 587829 h 2230735"/>
              <a:gd name="connsiteX35" fmla="*/ 572851 w 683383"/>
              <a:gd name="connsiteY35" fmla="*/ 497394 h 2230735"/>
              <a:gd name="connsiteX36" fmla="*/ 537682 w 683383"/>
              <a:gd name="connsiteY36" fmla="*/ 442128 h 2230735"/>
              <a:gd name="connsiteX37" fmla="*/ 522610 w 683383"/>
              <a:gd name="connsiteY37" fmla="*/ 406959 h 2230735"/>
              <a:gd name="connsiteX38" fmla="*/ 562803 w 683383"/>
              <a:gd name="connsiteY38" fmla="*/ 316524 h 2230735"/>
              <a:gd name="connsiteX39" fmla="*/ 567827 w 683383"/>
              <a:gd name="connsiteY39" fmla="*/ 301451 h 2230735"/>
              <a:gd name="connsiteX40" fmla="*/ 557779 w 683383"/>
              <a:gd name="connsiteY40" fmla="*/ 281354 h 2230735"/>
              <a:gd name="connsiteX41" fmla="*/ 552755 w 683383"/>
              <a:gd name="connsiteY41" fmla="*/ 216040 h 2230735"/>
              <a:gd name="connsiteX42" fmla="*/ 618069 w 683383"/>
              <a:gd name="connsiteY42" fmla="*/ 120581 h 2230735"/>
              <a:gd name="connsiteX43" fmla="*/ 663287 w 683383"/>
              <a:gd name="connsiteY43" fmla="*/ 60291 h 2230735"/>
              <a:gd name="connsiteX44" fmla="*/ 683383 w 683383"/>
              <a:gd name="connsiteY44" fmla="*/ 0 h 2230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83383" h="2230735">
                <a:moveTo>
                  <a:pt x="276425" y="2230735"/>
                </a:moveTo>
                <a:cubicBezTo>
                  <a:pt x="259678" y="2221523"/>
                  <a:pt x="242931" y="2212312"/>
                  <a:pt x="231208" y="2195565"/>
                </a:cubicBezTo>
                <a:cubicBezTo>
                  <a:pt x="219485" y="2178818"/>
                  <a:pt x="206087" y="2130251"/>
                  <a:pt x="206087" y="2130251"/>
                </a:cubicBezTo>
                <a:cubicBezTo>
                  <a:pt x="199388" y="2116016"/>
                  <a:pt x="191014" y="2110154"/>
                  <a:pt x="191014" y="2110154"/>
                </a:cubicBezTo>
                <a:cubicBezTo>
                  <a:pt x="185152" y="2105130"/>
                  <a:pt x="170917" y="2100106"/>
                  <a:pt x="170917" y="2100106"/>
                </a:cubicBezTo>
                <a:cubicBezTo>
                  <a:pt x="160869" y="2095082"/>
                  <a:pt x="145796" y="2088383"/>
                  <a:pt x="130724" y="2080009"/>
                </a:cubicBezTo>
                <a:cubicBezTo>
                  <a:pt x="115652" y="2071635"/>
                  <a:pt x="93880" y="2061587"/>
                  <a:pt x="80482" y="2049864"/>
                </a:cubicBezTo>
                <a:cubicBezTo>
                  <a:pt x="67084" y="2038141"/>
                  <a:pt x="57036" y="2022231"/>
                  <a:pt x="50337" y="2009671"/>
                </a:cubicBezTo>
                <a:cubicBezTo>
                  <a:pt x="43638" y="1997111"/>
                  <a:pt x="42801" y="1986225"/>
                  <a:pt x="40289" y="1974502"/>
                </a:cubicBezTo>
                <a:cubicBezTo>
                  <a:pt x="37777" y="1962779"/>
                  <a:pt x="35265" y="1939332"/>
                  <a:pt x="35265" y="1939332"/>
                </a:cubicBezTo>
                <a:cubicBezTo>
                  <a:pt x="32753" y="1930121"/>
                  <a:pt x="31078" y="1928447"/>
                  <a:pt x="25216" y="1919236"/>
                </a:cubicBezTo>
                <a:cubicBezTo>
                  <a:pt x="19354" y="1910025"/>
                  <a:pt x="-1580" y="1904163"/>
                  <a:pt x="95" y="1884066"/>
                </a:cubicBezTo>
                <a:cubicBezTo>
                  <a:pt x="1770" y="1863969"/>
                  <a:pt x="26054" y="1820426"/>
                  <a:pt x="35265" y="1798655"/>
                </a:cubicBezTo>
                <a:cubicBezTo>
                  <a:pt x="44476" y="1776884"/>
                  <a:pt x="52849" y="1771022"/>
                  <a:pt x="55361" y="1753438"/>
                </a:cubicBezTo>
                <a:cubicBezTo>
                  <a:pt x="57873" y="1735854"/>
                  <a:pt x="50337" y="1709058"/>
                  <a:pt x="50337" y="1693148"/>
                </a:cubicBezTo>
                <a:cubicBezTo>
                  <a:pt x="50337" y="1677238"/>
                  <a:pt x="51174" y="1677237"/>
                  <a:pt x="55361" y="1657978"/>
                </a:cubicBezTo>
                <a:cubicBezTo>
                  <a:pt x="59548" y="1638719"/>
                  <a:pt x="72946" y="1604387"/>
                  <a:pt x="75458" y="1577592"/>
                </a:cubicBezTo>
                <a:cubicBezTo>
                  <a:pt x="77970" y="1550797"/>
                  <a:pt x="74621" y="1515627"/>
                  <a:pt x="70434" y="1497205"/>
                </a:cubicBezTo>
                <a:cubicBezTo>
                  <a:pt x="66247" y="1478783"/>
                  <a:pt x="50337" y="1467060"/>
                  <a:pt x="50337" y="1467060"/>
                </a:cubicBezTo>
                <a:cubicBezTo>
                  <a:pt x="48662" y="1460361"/>
                  <a:pt x="54524" y="1463710"/>
                  <a:pt x="60386" y="1457011"/>
                </a:cubicBezTo>
                <a:cubicBezTo>
                  <a:pt x="66247" y="1450312"/>
                  <a:pt x="79645" y="1436914"/>
                  <a:pt x="85506" y="1426866"/>
                </a:cubicBezTo>
                <a:cubicBezTo>
                  <a:pt x="91367" y="1416818"/>
                  <a:pt x="84669" y="1418492"/>
                  <a:pt x="95555" y="1396721"/>
                </a:cubicBezTo>
                <a:cubicBezTo>
                  <a:pt x="106441" y="1374950"/>
                  <a:pt x="126538" y="1325546"/>
                  <a:pt x="150821" y="1296238"/>
                </a:cubicBezTo>
                <a:cubicBezTo>
                  <a:pt x="175104" y="1266930"/>
                  <a:pt x="217810" y="1240972"/>
                  <a:pt x="241256" y="1220875"/>
                </a:cubicBezTo>
                <a:cubicBezTo>
                  <a:pt x="264702" y="1200778"/>
                  <a:pt x="277263" y="1187381"/>
                  <a:pt x="291498" y="1175658"/>
                </a:cubicBezTo>
                <a:cubicBezTo>
                  <a:pt x="305733" y="1163935"/>
                  <a:pt x="309083" y="1168122"/>
                  <a:pt x="326667" y="1150537"/>
                </a:cubicBezTo>
                <a:cubicBezTo>
                  <a:pt x="344251" y="1132952"/>
                  <a:pt x="376071" y="1091084"/>
                  <a:pt x="397005" y="1070150"/>
                </a:cubicBezTo>
                <a:cubicBezTo>
                  <a:pt x="417939" y="1049216"/>
                  <a:pt x="434686" y="1042517"/>
                  <a:pt x="452271" y="1024932"/>
                </a:cubicBezTo>
                <a:cubicBezTo>
                  <a:pt x="469856" y="1007347"/>
                  <a:pt x="493302" y="983901"/>
                  <a:pt x="502513" y="964642"/>
                </a:cubicBezTo>
                <a:cubicBezTo>
                  <a:pt x="511724" y="945383"/>
                  <a:pt x="508374" y="926960"/>
                  <a:pt x="507537" y="909376"/>
                </a:cubicBezTo>
                <a:cubicBezTo>
                  <a:pt x="506700" y="891792"/>
                  <a:pt x="497489" y="875882"/>
                  <a:pt x="497489" y="859135"/>
                </a:cubicBezTo>
                <a:cubicBezTo>
                  <a:pt x="497489" y="842388"/>
                  <a:pt x="498326" y="828990"/>
                  <a:pt x="507537" y="808893"/>
                </a:cubicBezTo>
                <a:cubicBezTo>
                  <a:pt x="516748" y="788796"/>
                  <a:pt x="541869" y="765350"/>
                  <a:pt x="552755" y="738554"/>
                </a:cubicBezTo>
                <a:cubicBezTo>
                  <a:pt x="563641" y="711758"/>
                  <a:pt x="571176" y="673240"/>
                  <a:pt x="572851" y="648119"/>
                </a:cubicBezTo>
                <a:cubicBezTo>
                  <a:pt x="574526" y="622998"/>
                  <a:pt x="562803" y="612950"/>
                  <a:pt x="562803" y="587829"/>
                </a:cubicBezTo>
                <a:cubicBezTo>
                  <a:pt x="562803" y="562708"/>
                  <a:pt x="577038" y="521677"/>
                  <a:pt x="572851" y="497394"/>
                </a:cubicBezTo>
                <a:cubicBezTo>
                  <a:pt x="568664" y="473111"/>
                  <a:pt x="546055" y="457200"/>
                  <a:pt x="537682" y="442128"/>
                </a:cubicBezTo>
                <a:cubicBezTo>
                  <a:pt x="529309" y="427056"/>
                  <a:pt x="518423" y="427893"/>
                  <a:pt x="522610" y="406959"/>
                </a:cubicBezTo>
                <a:cubicBezTo>
                  <a:pt x="526797" y="386025"/>
                  <a:pt x="562803" y="316524"/>
                  <a:pt x="562803" y="316524"/>
                </a:cubicBezTo>
                <a:cubicBezTo>
                  <a:pt x="570339" y="298939"/>
                  <a:pt x="568664" y="307313"/>
                  <a:pt x="567827" y="301451"/>
                </a:cubicBezTo>
                <a:cubicBezTo>
                  <a:pt x="566990" y="295589"/>
                  <a:pt x="560291" y="295589"/>
                  <a:pt x="557779" y="281354"/>
                </a:cubicBezTo>
                <a:cubicBezTo>
                  <a:pt x="555267" y="267119"/>
                  <a:pt x="542707" y="242836"/>
                  <a:pt x="552755" y="216040"/>
                </a:cubicBezTo>
                <a:cubicBezTo>
                  <a:pt x="562803" y="189244"/>
                  <a:pt x="599647" y="146539"/>
                  <a:pt x="618069" y="120581"/>
                </a:cubicBezTo>
                <a:cubicBezTo>
                  <a:pt x="636491" y="94623"/>
                  <a:pt x="652401" y="80388"/>
                  <a:pt x="663287" y="60291"/>
                </a:cubicBezTo>
                <a:cubicBezTo>
                  <a:pt x="674173" y="40194"/>
                  <a:pt x="678778" y="20097"/>
                  <a:pt x="683383" y="0"/>
                </a:cubicBez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4295670" y="6320412"/>
            <a:ext cx="773723" cy="622998"/>
          </a:xfrm>
          <a:custGeom>
            <a:avLst/>
            <a:gdLst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828989 w 1115367"/>
              <a:gd name="connsiteY5" fmla="*/ 628022 h 904352"/>
              <a:gd name="connsiteX6" fmla="*/ 773723 w 1115367"/>
              <a:gd name="connsiteY6" fmla="*/ 622998 h 904352"/>
              <a:gd name="connsiteX7" fmla="*/ 703385 w 1115367"/>
              <a:gd name="connsiteY7" fmla="*/ 617974 h 904352"/>
              <a:gd name="connsiteX8" fmla="*/ 653143 w 1115367"/>
              <a:gd name="connsiteY8" fmla="*/ 592853 h 904352"/>
              <a:gd name="connsiteX9" fmla="*/ 643095 w 1115367"/>
              <a:gd name="connsiteY9" fmla="*/ 567732 h 904352"/>
              <a:gd name="connsiteX10" fmla="*/ 628022 w 1115367"/>
              <a:gd name="connsiteY10" fmla="*/ 422031 h 904352"/>
              <a:gd name="connsiteX11" fmla="*/ 597877 w 1115367"/>
              <a:gd name="connsiteY11" fmla="*/ 361741 h 904352"/>
              <a:gd name="connsiteX12" fmla="*/ 567732 w 1115367"/>
              <a:gd name="connsiteY12" fmla="*/ 351692 h 904352"/>
              <a:gd name="connsiteX13" fmla="*/ 532563 w 1115367"/>
              <a:gd name="connsiteY13" fmla="*/ 356717 h 904352"/>
              <a:gd name="connsiteX14" fmla="*/ 497394 w 1115367"/>
              <a:gd name="connsiteY14" fmla="*/ 366765 h 904352"/>
              <a:gd name="connsiteX15" fmla="*/ 417007 w 1115367"/>
              <a:gd name="connsiteY15" fmla="*/ 336620 h 904352"/>
              <a:gd name="connsiteX16" fmla="*/ 366765 w 1115367"/>
              <a:gd name="connsiteY16" fmla="*/ 306475 h 904352"/>
              <a:gd name="connsiteX17" fmla="*/ 311499 w 1115367"/>
              <a:gd name="connsiteY17" fmla="*/ 306475 h 904352"/>
              <a:gd name="connsiteX18" fmla="*/ 246185 w 1115367"/>
              <a:gd name="connsiteY18" fmla="*/ 241161 h 904352"/>
              <a:gd name="connsiteX19" fmla="*/ 200967 w 1115367"/>
              <a:gd name="connsiteY19" fmla="*/ 211016 h 904352"/>
              <a:gd name="connsiteX20" fmla="*/ 140677 w 1115367"/>
              <a:gd name="connsiteY20" fmla="*/ 190919 h 904352"/>
              <a:gd name="connsiteX21" fmla="*/ 90435 w 1115367"/>
              <a:gd name="connsiteY21" fmla="*/ 140677 h 904352"/>
              <a:gd name="connsiteX22" fmla="*/ 50242 w 1115367"/>
              <a:gd name="connsiteY22" fmla="*/ 80387 h 904352"/>
              <a:gd name="connsiteX23" fmla="*/ 0 w 1115367"/>
              <a:gd name="connsiteY23" fmla="*/ 0 h 904352"/>
              <a:gd name="connsiteX24" fmla="*/ 0 w 1115367"/>
              <a:gd name="connsiteY24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839038 w 1115367"/>
              <a:gd name="connsiteY4" fmla="*/ 653143 h 904352"/>
              <a:gd name="connsiteX5" fmla="*/ 773723 w 1115367"/>
              <a:gd name="connsiteY5" fmla="*/ 622998 h 904352"/>
              <a:gd name="connsiteX6" fmla="*/ 703385 w 1115367"/>
              <a:gd name="connsiteY6" fmla="*/ 617974 h 904352"/>
              <a:gd name="connsiteX7" fmla="*/ 653143 w 1115367"/>
              <a:gd name="connsiteY7" fmla="*/ 592853 h 904352"/>
              <a:gd name="connsiteX8" fmla="*/ 643095 w 1115367"/>
              <a:gd name="connsiteY8" fmla="*/ 567732 h 904352"/>
              <a:gd name="connsiteX9" fmla="*/ 628022 w 1115367"/>
              <a:gd name="connsiteY9" fmla="*/ 422031 h 904352"/>
              <a:gd name="connsiteX10" fmla="*/ 597877 w 1115367"/>
              <a:gd name="connsiteY10" fmla="*/ 361741 h 904352"/>
              <a:gd name="connsiteX11" fmla="*/ 567732 w 1115367"/>
              <a:gd name="connsiteY11" fmla="*/ 351692 h 904352"/>
              <a:gd name="connsiteX12" fmla="*/ 532563 w 1115367"/>
              <a:gd name="connsiteY12" fmla="*/ 356717 h 904352"/>
              <a:gd name="connsiteX13" fmla="*/ 497394 w 1115367"/>
              <a:gd name="connsiteY13" fmla="*/ 366765 h 904352"/>
              <a:gd name="connsiteX14" fmla="*/ 417007 w 1115367"/>
              <a:gd name="connsiteY14" fmla="*/ 336620 h 904352"/>
              <a:gd name="connsiteX15" fmla="*/ 366765 w 1115367"/>
              <a:gd name="connsiteY15" fmla="*/ 306475 h 904352"/>
              <a:gd name="connsiteX16" fmla="*/ 311499 w 1115367"/>
              <a:gd name="connsiteY16" fmla="*/ 306475 h 904352"/>
              <a:gd name="connsiteX17" fmla="*/ 246185 w 1115367"/>
              <a:gd name="connsiteY17" fmla="*/ 241161 h 904352"/>
              <a:gd name="connsiteX18" fmla="*/ 200967 w 1115367"/>
              <a:gd name="connsiteY18" fmla="*/ 211016 h 904352"/>
              <a:gd name="connsiteX19" fmla="*/ 140677 w 1115367"/>
              <a:gd name="connsiteY19" fmla="*/ 190919 h 904352"/>
              <a:gd name="connsiteX20" fmla="*/ 90435 w 1115367"/>
              <a:gd name="connsiteY20" fmla="*/ 140677 h 904352"/>
              <a:gd name="connsiteX21" fmla="*/ 50242 w 1115367"/>
              <a:gd name="connsiteY21" fmla="*/ 80387 h 904352"/>
              <a:gd name="connsiteX22" fmla="*/ 0 w 1115367"/>
              <a:gd name="connsiteY22" fmla="*/ 0 h 904352"/>
              <a:gd name="connsiteX23" fmla="*/ 0 w 1115367"/>
              <a:gd name="connsiteY23" fmla="*/ 0 h 904352"/>
              <a:gd name="connsiteX0" fmla="*/ 1115367 w 1115367"/>
              <a:gd name="connsiteY0" fmla="*/ 904352 h 904352"/>
              <a:gd name="connsiteX1" fmla="*/ 1004835 w 1115367"/>
              <a:gd name="connsiteY1" fmla="*/ 793820 h 904352"/>
              <a:gd name="connsiteX2" fmla="*/ 929473 w 1115367"/>
              <a:gd name="connsiteY2" fmla="*/ 728506 h 904352"/>
              <a:gd name="connsiteX3" fmla="*/ 884255 w 1115367"/>
              <a:gd name="connsiteY3" fmla="*/ 713433 h 904352"/>
              <a:gd name="connsiteX4" fmla="*/ 773723 w 1115367"/>
              <a:gd name="connsiteY4" fmla="*/ 622998 h 904352"/>
              <a:gd name="connsiteX5" fmla="*/ 703385 w 1115367"/>
              <a:gd name="connsiteY5" fmla="*/ 617974 h 904352"/>
              <a:gd name="connsiteX6" fmla="*/ 653143 w 1115367"/>
              <a:gd name="connsiteY6" fmla="*/ 592853 h 904352"/>
              <a:gd name="connsiteX7" fmla="*/ 643095 w 1115367"/>
              <a:gd name="connsiteY7" fmla="*/ 567732 h 904352"/>
              <a:gd name="connsiteX8" fmla="*/ 628022 w 1115367"/>
              <a:gd name="connsiteY8" fmla="*/ 422031 h 904352"/>
              <a:gd name="connsiteX9" fmla="*/ 597877 w 1115367"/>
              <a:gd name="connsiteY9" fmla="*/ 361741 h 904352"/>
              <a:gd name="connsiteX10" fmla="*/ 567732 w 1115367"/>
              <a:gd name="connsiteY10" fmla="*/ 351692 h 904352"/>
              <a:gd name="connsiteX11" fmla="*/ 532563 w 1115367"/>
              <a:gd name="connsiteY11" fmla="*/ 356717 h 904352"/>
              <a:gd name="connsiteX12" fmla="*/ 497394 w 1115367"/>
              <a:gd name="connsiteY12" fmla="*/ 366765 h 904352"/>
              <a:gd name="connsiteX13" fmla="*/ 417007 w 1115367"/>
              <a:gd name="connsiteY13" fmla="*/ 336620 h 904352"/>
              <a:gd name="connsiteX14" fmla="*/ 366765 w 1115367"/>
              <a:gd name="connsiteY14" fmla="*/ 306475 h 904352"/>
              <a:gd name="connsiteX15" fmla="*/ 311499 w 1115367"/>
              <a:gd name="connsiteY15" fmla="*/ 306475 h 904352"/>
              <a:gd name="connsiteX16" fmla="*/ 246185 w 1115367"/>
              <a:gd name="connsiteY16" fmla="*/ 241161 h 904352"/>
              <a:gd name="connsiteX17" fmla="*/ 200967 w 1115367"/>
              <a:gd name="connsiteY17" fmla="*/ 211016 h 904352"/>
              <a:gd name="connsiteX18" fmla="*/ 140677 w 1115367"/>
              <a:gd name="connsiteY18" fmla="*/ 190919 h 904352"/>
              <a:gd name="connsiteX19" fmla="*/ 90435 w 1115367"/>
              <a:gd name="connsiteY19" fmla="*/ 140677 h 904352"/>
              <a:gd name="connsiteX20" fmla="*/ 50242 w 1115367"/>
              <a:gd name="connsiteY20" fmla="*/ 80387 h 904352"/>
              <a:gd name="connsiteX21" fmla="*/ 0 w 1115367"/>
              <a:gd name="connsiteY21" fmla="*/ 0 h 904352"/>
              <a:gd name="connsiteX22" fmla="*/ 0 w 1115367"/>
              <a:gd name="connsiteY22" fmla="*/ 0 h 904352"/>
              <a:gd name="connsiteX0" fmla="*/ 1004835 w 1004835"/>
              <a:gd name="connsiteY0" fmla="*/ 793820 h 793820"/>
              <a:gd name="connsiteX1" fmla="*/ 929473 w 1004835"/>
              <a:gd name="connsiteY1" fmla="*/ 728506 h 793820"/>
              <a:gd name="connsiteX2" fmla="*/ 884255 w 1004835"/>
              <a:gd name="connsiteY2" fmla="*/ 713433 h 793820"/>
              <a:gd name="connsiteX3" fmla="*/ 773723 w 1004835"/>
              <a:gd name="connsiteY3" fmla="*/ 622998 h 793820"/>
              <a:gd name="connsiteX4" fmla="*/ 703385 w 1004835"/>
              <a:gd name="connsiteY4" fmla="*/ 617974 h 793820"/>
              <a:gd name="connsiteX5" fmla="*/ 653143 w 1004835"/>
              <a:gd name="connsiteY5" fmla="*/ 592853 h 793820"/>
              <a:gd name="connsiteX6" fmla="*/ 643095 w 1004835"/>
              <a:gd name="connsiteY6" fmla="*/ 567732 h 793820"/>
              <a:gd name="connsiteX7" fmla="*/ 628022 w 1004835"/>
              <a:gd name="connsiteY7" fmla="*/ 422031 h 793820"/>
              <a:gd name="connsiteX8" fmla="*/ 597877 w 1004835"/>
              <a:gd name="connsiteY8" fmla="*/ 361741 h 793820"/>
              <a:gd name="connsiteX9" fmla="*/ 567732 w 1004835"/>
              <a:gd name="connsiteY9" fmla="*/ 351692 h 793820"/>
              <a:gd name="connsiteX10" fmla="*/ 532563 w 1004835"/>
              <a:gd name="connsiteY10" fmla="*/ 356717 h 793820"/>
              <a:gd name="connsiteX11" fmla="*/ 497394 w 1004835"/>
              <a:gd name="connsiteY11" fmla="*/ 366765 h 793820"/>
              <a:gd name="connsiteX12" fmla="*/ 417007 w 1004835"/>
              <a:gd name="connsiteY12" fmla="*/ 336620 h 793820"/>
              <a:gd name="connsiteX13" fmla="*/ 366765 w 1004835"/>
              <a:gd name="connsiteY13" fmla="*/ 306475 h 793820"/>
              <a:gd name="connsiteX14" fmla="*/ 311499 w 1004835"/>
              <a:gd name="connsiteY14" fmla="*/ 306475 h 793820"/>
              <a:gd name="connsiteX15" fmla="*/ 246185 w 1004835"/>
              <a:gd name="connsiteY15" fmla="*/ 241161 h 793820"/>
              <a:gd name="connsiteX16" fmla="*/ 200967 w 1004835"/>
              <a:gd name="connsiteY16" fmla="*/ 211016 h 793820"/>
              <a:gd name="connsiteX17" fmla="*/ 140677 w 1004835"/>
              <a:gd name="connsiteY17" fmla="*/ 190919 h 793820"/>
              <a:gd name="connsiteX18" fmla="*/ 90435 w 1004835"/>
              <a:gd name="connsiteY18" fmla="*/ 140677 h 793820"/>
              <a:gd name="connsiteX19" fmla="*/ 50242 w 1004835"/>
              <a:gd name="connsiteY19" fmla="*/ 80387 h 793820"/>
              <a:gd name="connsiteX20" fmla="*/ 0 w 1004835"/>
              <a:gd name="connsiteY20" fmla="*/ 0 h 793820"/>
              <a:gd name="connsiteX21" fmla="*/ 0 w 1004835"/>
              <a:gd name="connsiteY21" fmla="*/ 0 h 793820"/>
              <a:gd name="connsiteX0" fmla="*/ 929473 w 929473"/>
              <a:gd name="connsiteY0" fmla="*/ 728506 h 728506"/>
              <a:gd name="connsiteX1" fmla="*/ 884255 w 929473"/>
              <a:gd name="connsiteY1" fmla="*/ 713433 h 728506"/>
              <a:gd name="connsiteX2" fmla="*/ 773723 w 929473"/>
              <a:gd name="connsiteY2" fmla="*/ 622998 h 728506"/>
              <a:gd name="connsiteX3" fmla="*/ 703385 w 929473"/>
              <a:gd name="connsiteY3" fmla="*/ 617974 h 728506"/>
              <a:gd name="connsiteX4" fmla="*/ 653143 w 929473"/>
              <a:gd name="connsiteY4" fmla="*/ 592853 h 728506"/>
              <a:gd name="connsiteX5" fmla="*/ 643095 w 929473"/>
              <a:gd name="connsiteY5" fmla="*/ 567732 h 728506"/>
              <a:gd name="connsiteX6" fmla="*/ 628022 w 929473"/>
              <a:gd name="connsiteY6" fmla="*/ 422031 h 728506"/>
              <a:gd name="connsiteX7" fmla="*/ 597877 w 929473"/>
              <a:gd name="connsiteY7" fmla="*/ 361741 h 728506"/>
              <a:gd name="connsiteX8" fmla="*/ 567732 w 929473"/>
              <a:gd name="connsiteY8" fmla="*/ 351692 h 728506"/>
              <a:gd name="connsiteX9" fmla="*/ 532563 w 929473"/>
              <a:gd name="connsiteY9" fmla="*/ 356717 h 728506"/>
              <a:gd name="connsiteX10" fmla="*/ 497394 w 929473"/>
              <a:gd name="connsiteY10" fmla="*/ 366765 h 728506"/>
              <a:gd name="connsiteX11" fmla="*/ 417007 w 929473"/>
              <a:gd name="connsiteY11" fmla="*/ 336620 h 728506"/>
              <a:gd name="connsiteX12" fmla="*/ 366765 w 929473"/>
              <a:gd name="connsiteY12" fmla="*/ 306475 h 728506"/>
              <a:gd name="connsiteX13" fmla="*/ 311499 w 929473"/>
              <a:gd name="connsiteY13" fmla="*/ 306475 h 728506"/>
              <a:gd name="connsiteX14" fmla="*/ 246185 w 929473"/>
              <a:gd name="connsiteY14" fmla="*/ 241161 h 728506"/>
              <a:gd name="connsiteX15" fmla="*/ 200967 w 929473"/>
              <a:gd name="connsiteY15" fmla="*/ 211016 h 728506"/>
              <a:gd name="connsiteX16" fmla="*/ 140677 w 929473"/>
              <a:gd name="connsiteY16" fmla="*/ 190919 h 728506"/>
              <a:gd name="connsiteX17" fmla="*/ 90435 w 929473"/>
              <a:gd name="connsiteY17" fmla="*/ 140677 h 728506"/>
              <a:gd name="connsiteX18" fmla="*/ 50242 w 929473"/>
              <a:gd name="connsiteY18" fmla="*/ 80387 h 728506"/>
              <a:gd name="connsiteX19" fmla="*/ 0 w 929473"/>
              <a:gd name="connsiteY19" fmla="*/ 0 h 728506"/>
              <a:gd name="connsiteX20" fmla="*/ 0 w 929473"/>
              <a:gd name="connsiteY20" fmla="*/ 0 h 728506"/>
              <a:gd name="connsiteX0" fmla="*/ 884255 w 884255"/>
              <a:gd name="connsiteY0" fmla="*/ 713433 h 713433"/>
              <a:gd name="connsiteX1" fmla="*/ 773723 w 884255"/>
              <a:gd name="connsiteY1" fmla="*/ 622998 h 713433"/>
              <a:gd name="connsiteX2" fmla="*/ 703385 w 884255"/>
              <a:gd name="connsiteY2" fmla="*/ 617974 h 713433"/>
              <a:gd name="connsiteX3" fmla="*/ 653143 w 884255"/>
              <a:gd name="connsiteY3" fmla="*/ 592853 h 713433"/>
              <a:gd name="connsiteX4" fmla="*/ 643095 w 884255"/>
              <a:gd name="connsiteY4" fmla="*/ 567732 h 713433"/>
              <a:gd name="connsiteX5" fmla="*/ 628022 w 884255"/>
              <a:gd name="connsiteY5" fmla="*/ 422031 h 713433"/>
              <a:gd name="connsiteX6" fmla="*/ 597877 w 884255"/>
              <a:gd name="connsiteY6" fmla="*/ 361741 h 713433"/>
              <a:gd name="connsiteX7" fmla="*/ 567732 w 884255"/>
              <a:gd name="connsiteY7" fmla="*/ 351692 h 713433"/>
              <a:gd name="connsiteX8" fmla="*/ 532563 w 884255"/>
              <a:gd name="connsiteY8" fmla="*/ 356717 h 713433"/>
              <a:gd name="connsiteX9" fmla="*/ 497394 w 884255"/>
              <a:gd name="connsiteY9" fmla="*/ 366765 h 713433"/>
              <a:gd name="connsiteX10" fmla="*/ 417007 w 884255"/>
              <a:gd name="connsiteY10" fmla="*/ 336620 h 713433"/>
              <a:gd name="connsiteX11" fmla="*/ 366765 w 884255"/>
              <a:gd name="connsiteY11" fmla="*/ 306475 h 713433"/>
              <a:gd name="connsiteX12" fmla="*/ 311499 w 884255"/>
              <a:gd name="connsiteY12" fmla="*/ 306475 h 713433"/>
              <a:gd name="connsiteX13" fmla="*/ 246185 w 884255"/>
              <a:gd name="connsiteY13" fmla="*/ 241161 h 713433"/>
              <a:gd name="connsiteX14" fmla="*/ 200967 w 884255"/>
              <a:gd name="connsiteY14" fmla="*/ 211016 h 713433"/>
              <a:gd name="connsiteX15" fmla="*/ 140677 w 884255"/>
              <a:gd name="connsiteY15" fmla="*/ 190919 h 713433"/>
              <a:gd name="connsiteX16" fmla="*/ 90435 w 884255"/>
              <a:gd name="connsiteY16" fmla="*/ 140677 h 713433"/>
              <a:gd name="connsiteX17" fmla="*/ 50242 w 884255"/>
              <a:gd name="connsiteY17" fmla="*/ 80387 h 713433"/>
              <a:gd name="connsiteX18" fmla="*/ 0 w 884255"/>
              <a:gd name="connsiteY18" fmla="*/ 0 h 713433"/>
              <a:gd name="connsiteX19" fmla="*/ 0 w 884255"/>
              <a:gd name="connsiteY19" fmla="*/ 0 h 713433"/>
              <a:gd name="connsiteX0" fmla="*/ 773723 w 773723"/>
              <a:gd name="connsiteY0" fmla="*/ 622998 h 622998"/>
              <a:gd name="connsiteX1" fmla="*/ 703385 w 773723"/>
              <a:gd name="connsiteY1" fmla="*/ 617974 h 622998"/>
              <a:gd name="connsiteX2" fmla="*/ 653143 w 773723"/>
              <a:gd name="connsiteY2" fmla="*/ 592853 h 622998"/>
              <a:gd name="connsiteX3" fmla="*/ 643095 w 773723"/>
              <a:gd name="connsiteY3" fmla="*/ 567732 h 622998"/>
              <a:gd name="connsiteX4" fmla="*/ 628022 w 773723"/>
              <a:gd name="connsiteY4" fmla="*/ 422031 h 622998"/>
              <a:gd name="connsiteX5" fmla="*/ 597877 w 773723"/>
              <a:gd name="connsiteY5" fmla="*/ 361741 h 622998"/>
              <a:gd name="connsiteX6" fmla="*/ 567732 w 773723"/>
              <a:gd name="connsiteY6" fmla="*/ 351692 h 622998"/>
              <a:gd name="connsiteX7" fmla="*/ 532563 w 773723"/>
              <a:gd name="connsiteY7" fmla="*/ 356717 h 622998"/>
              <a:gd name="connsiteX8" fmla="*/ 497394 w 773723"/>
              <a:gd name="connsiteY8" fmla="*/ 366765 h 622998"/>
              <a:gd name="connsiteX9" fmla="*/ 417007 w 773723"/>
              <a:gd name="connsiteY9" fmla="*/ 336620 h 622998"/>
              <a:gd name="connsiteX10" fmla="*/ 366765 w 773723"/>
              <a:gd name="connsiteY10" fmla="*/ 306475 h 622998"/>
              <a:gd name="connsiteX11" fmla="*/ 311499 w 773723"/>
              <a:gd name="connsiteY11" fmla="*/ 306475 h 622998"/>
              <a:gd name="connsiteX12" fmla="*/ 246185 w 773723"/>
              <a:gd name="connsiteY12" fmla="*/ 241161 h 622998"/>
              <a:gd name="connsiteX13" fmla="*/ 200967 w 773723"/>
              <a:gd name="connsiteY13" fmla="*/ 211016 h 622998"/>
              <a:gd name="connsiteX14" fmla="*/ 140677 w 773723"/>
              <a:gd name="connsiteY14" fmla="*/ 190919 h 622998"/>
              <a:gd name="connsiteX15" fmla="*/ 90435 w 773723"/>
              <a:gd name="connsiteY15" fmla="*/ 140677 h 622998"/>
              <a:gd name="connsiteX16" fmla="*/ 50242 w 773723"/>
              <a:gd name="connsiteY16" fmla="*/ 80387 h 622998"/>
              <a:gd name="connsiteX17" fmla="*/ 0 w 773723"/>
              <a:gd name="connsiteY17" fmla="*/ 0 h 622998"/>
              <a:gd name="connsiteX18" fmla="*/ 0 w 773723"/>
              <a:gd name="connsiteY18" fmla="*/ 0 h 622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3723" h="622998">
                <a:moveTo>
                  <a:pt x="773723" y="622998"/>
                </a:moveTo>
                <a:cubicBezTo>
                  <a:pt x="743578" y="607088"/>
                  <a:pt x="723482" y="622998"/>
                  <a:pt x="703385" y="617974"/>
                </a:cubicBezTo>
                <a:cubicBezTo>
                  <a:pt x="683288" y="612950"/>
                  <a:pt x="663191" y="601227"/>
                  <a:pt x="653143" y="592853"/>
                </a:cubicBezTo>
                <a:cubicBezTo>
                  <a:pt x="643095" y="584479"/>
                  <a:pt x="647282" y="596202"/>
                  <a:pt x="643095" y="567732"/>
                </a:cubicBezTo>
                <a:cubicBezTo>
                  <a:pt x="638908" y="539262"/>
                  <a:pt x="635558" y="456363"/>
                  <a:pt x="628022" y="422031"/>
                </a:cubicBezTo>
                <a:cubicBezTo>
                  <a:pt x="620486" y="387699"/>
                  <a:pt x="607925" y="373464"/>
                  <a:pt x="597877" y="361741"/>
                </a:cubicBezTo>
                <a:cubicBezTo>
                  <a:pt x="587829" y="350018"/>
                  <a:pt x="578618" y="352529"/>
                  <a:pt x="567732" y="351692"/>
                </a:cubicBezTo>
                <a:cubicBezTo>
                  <a:pt x="556846" y="350855"/>
                  <a:pt x="544286" y="354205"/>
                  <a:pt x="532563" y="356717"/>
                </a:cubicBezTo>
                <a:cubicBezTo>
                  <a:pt x="520840" y="359229"/>
                  <a:pt x="516653" y="370114"/>
                  <a:pt x="497394" y="366765"/>
                </a:cubicBezTo>
                <a:cubicBezTo>
                  <a:pt x="478135" y="363416"/>
                  <a:pt x="438778" y="346668"/>
                  <a:pt x="417007" y="336620"/>
                </a:cubicBezTo>
                <a:cubicBezTo>
                  <a:pt x="395235" y="326572"/>
                  <a:pt x="384350" y="311499"/>
                  <a:pt x="366765" y="306475"/>
                </a:cubicBezTo>
                <a:cubicBezTo>
                  <a:pt x="349180" y="301451"/>
                  <a:pt x="331596" y="317361"/>
                  <a:pt x="311499" y="306475"/>
                </a:cubicBezTo>
                <a:cubicBezTo>
                  <a:pt x="291402" y="295589"/>
                  <a:pt x="264607" y="257071"/>
                  <a:pt x="246185" y="241161"/>
                </a:cubicBezTo>
                <a:cubicBezTo>
                  <a:pt x="227763" y="225251"/>
                  <a:pt x="218552" y="219390"/>
                  <a:pt x="200967" y="211016"/>
                </a:cubicBezTo>
                <a:cubicBezTo>
                  <a:pt x="183382" y="202642"/>
                  <a:pt x="159099" y="202642"/>
                  <a:pt x="140677" y="190919"/>
                </a:cubicBezTo>
                <a:cubicBezTo>
                  <a:pt x="122255" y="179196"/>
                  <a:pt x="105507" y="159099"/>
                  <a:pt x="90435" y="140677"/>
                </a:cubicBezTo>
                <a:cubicBezTo>
                  <a:pt x="75362" y="122255"/>
                  <a:pt x="65314" y="103833"/>
                  <a:pt x="50242" y="80387"/>
                </a:cubicBezTo>
                <a:cubicBezTo>
                  <a:pt x="35170" y="56941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073859" y="5712984"/>
            <a:ext cx="131269" cy="431581"/>
          </a:xfrm>
          <a:custGeom>
            <a:avLst/>
            <a:gdLst>
              <a:gd name="connsiteX0" fmla="*/ 326572 w 326572"/>
              <a:gd name="connsiteY0" fmla="*/ 146742 h 146742"/>
              <a:gd name="connsiteX1" fmla="*/ 251209 w 326572"/>
              <a:gd name="connsiteY1" fmla="*/ 116597 h 146742"/>
              <a:gd name="connsiteX2" fmla="*/ 200968 w 326572"/>
              <a:gd name="connsiteY2" fmla="*/ 66355 h 146742"/>
              <a:gd name="connsiteX3" fmla="*/ 150726 w 326572"/>
              <a:gd name="connsiteY3" fmla="*/ 1041 h 146742"/>
              <a:gd name="connsiteX4" fmla="*/ 95460 w 326572"/>
              <a:gd name="connsiteY4" fmla="*/ 26162 h 146742"/>
              <a:gd name="connsiteX5" fmla="*/ 40194 w 326572"/>
              <a:gd name="connsiteY5" fmla="*/ 26162 h 146742"/>
              <a:gd name="connsiteX6" fmla="*/ 20097 w 326572"/>
              <a:gd name="connsiteY6" fmla="*/ 56307 h 146742"/>
              <a:gd name="connsiteX7" fmla="*/ 0 w 326572"/>
              <a:gd name="connsiteY7" fmla="*/ 81428 h 146742"/>
              <a:gd name="connsiteX0" fmla="*/ 326572 w 326572"/>
              <a:gd name="connsiteY0" fmla="*/ 225564 h 225564"/>
              <a:gd name="connsiteX1" fmla="*/ 251209 w 326572"/>
              <a:gd name="connsiteY1" fmla="*/ 195419 h 225564"/>
              <a:gd name="connsiteX2" fmla="*/ 200968 w 326572"/>
              <a:gd name="connsiteY2" fmla="*/ 145177 h 225564"/>
              <a:gd name="connsiteX3" fmla="*/ 150726 w 326572"/>
              <a:gd name="connsiteY3" fmla="*/ 79863 h 225564"/>
              <a:gd name="connsiteX4" fmla="*/ 188329 w 326572"/>
              <a:gd name="connsiteY4" fmla="*/ 209 h 225564"/>
              <a:gd name="connsiteX5" fmla="*/ 40194 w 326572"/>
              <a:gd name="connsiteY5" fmla="*/ 104984 h 225564"/>
              <a:gd name="connsiteX6" fmla="*/ 20097 w 326572"/>
              <a:gd name="connsiteY6" fmla="*/ 135129 h 225564"/>
              <a:gd name="connsiteX7" fmla="*/ 0 w 326572"/>
              <a:gd name="connsiteY7" fmla="*/ 160250 h 225564"/>
              <a:gd name="connsiteX0" fmla="*/ 326572 w 326572"/>
              <a:gd name="connsiteY0" fmla="*/ 326535 h 326535"/>
              <a:gd name="connsiteX1" fmla="*/ 251209 w 326572"/>
              <a:gd name="connsiteY1" fmla="*/ 296390 h 326535"/>
              <a:gd name="connsiteX2" fmla="*/ 200968 w 326572"/>
              <a:gd name="connsiteY2" fmla="*/ 246148 h 326535"/>
              <a:gd name="connsiteX3" fmla="*/ 150726 w 326572"/>
              <a:gd name="connsiteY3" fmla="*/ 180834 h 326535"/>
              <a:gd name="connsiteX4" fmla="*/ 188329 w 326572"/>
              <a:gd name="connsiteY4" fmla="*/ 101180 h 326535"/>
              <a:gd name="connsiteX5" fmla="*/ 197356 w 326572"/>
              <a:gd name="connsiteY5" fmla="*/ 3549 h 326535"/>
              <a:gd name="connsiteX6" fmla="*/ 20097 w 326572"/>
              <a:gd name="connsiteY6" fmla="*/ 236100 h 326535"/>
              <a:gd name="connsiteX7" fmla="*/ 0 w 326572"/>
              <a:gd name="connsiteY7" fmla="*/ 261221 h 326535"/>
              <a:gd name="connsiteX0" fmla="*/ 326572 w 326572"/>
              <a:gd name="connsiteY0" fmla="*/ 375091 h 375091"/>
              <a:gd name="connsiteX1" fmla="*/ 251209 w 326572"/>
              <a:gd name="connsiteY1" fmla="*/ 344946 h 375091"/>
              <a:gd name="connsiteX2" fmla="*/ 200968 w 326572"/>
              <a:gd name="connsiteY2" fmla="*/ 294704 h 375091"/>
              <a:gd name="connsiteX3" fmla="*/ 150726 w 326572"/>
              <a:gd name="connsiteY3" fmla="*/ 229390 h 375091"/>
              <a:gd name="connsiteX4" fmla="*/ 188329 w 326572"/>
              <a:gd name="connsiteY4" fmla="*/ 149736 h 375091"/>
              <a:gd name="connsiteX5" fmla="*/ 197356 w 326572"/>
              <a:gd name="connsiteY5" fmla="*/ 52105 h 375091"/>
              <a:gd name="connsiteX6" fmla="*/ 198690 w 326572"/>
              <a:gd name="connsiteY6" fmla="*/ 15574 h 375091"/>
              <a:gd name="connsiteX7" fmla="*/ 0 w 326572"/>
              <a:gd name="connsiteY7" fmla="*/ 309777 h 375091"/>
              <a:gd name="connsiteX0" fmla="*/ 175946 w 175946"/>
              <a:gd name="connsiteY0" fmla="*/ 468230 h 468230"/>
              <a:gd name="connsiteX1" fmla="*/ 100583 w 175946"/>
              <a:gd name="connsiteY1" fmla="*/ 438085 h 468230"/>
              <a:gd name="connsiteX2" fmla="*/ 50342 w 175946"/>
              <a:gd name="connsiteY2" fmla="*/ 387843 h 468230"/>
              <a:gd name="connsiteX3" fmla="*/ 100 w 175946"/>
              <a:gd name="connsiteY3" fmla="*/ 322529 h 468230"/>
              <a:gd name="connsiteX4" fmla="*/ 37703 w 175946"/>
              <a:gd name="connsiteY4" fmla="*/ 242875 h 468230"/>
              <a:gd name="connsiteX5" fmla="*/ 46730 w 175946"/>
              <a:gd name="connsiteY5" fmla="*/ 145244 h 468230"/>
              <a:gd name="connsiteX6" fmla="*/ 48064 w 175946"/>
              <a:gd name="connsiteY6" fmla="*/ 108713 h 468230"/>
              <a:gd name="connsiteX7" fmla="*/ 87499 w 175946"/>
              <a:gd name="connsiteY7" fmla="*/ 485 h 468230"/>
              <a:gd name="connsiteX0" fmla="*/ 175946 w 175946"/>
              <a:gd name="connsiteY0" fmla="*/ 467745 h 467745"/>
              <a:gd name="connsiteX1" fmla="*/ 100583 w 175946"/>
              <a:gd name="connsiteY1" fmla="*/ 437600 h 467745"/>
              <a:gd name="connsiteX2" fmla="*/ 50342 w 175946"/>
              <a:gd name="connsiteY2" fmla="*/ 387358 h 467745"/>
              <a:gd name="connsiteX3" fmla="*/ 100 w 175946"/>
              <a:gd name="connsiteY3" fmla="*/ 322044 h 467745"/>
              <a:gd name="connsiteX4" fmla="*/ 37703 w 175946"/>
              <a:gd name="connsiteY4" fmla="*/ 242390 h 467745"/>
              <a:gd name="connsiteX5" fmla="*/ 46730 w 175946"/>
              <a:gd name="connsiteY5" fmla="*/ 144759 h 467745"/>
              <a:gd name="connsiteX6" fmla="*/ 48064 w 175946"/>
              <a:gd name="connsiteY6" fmla="*/ 108228 h 467745"/>
              <a:gd name="connsiteX7" fmla="*/ 73369 w 175946"/>
              <a:gd name="connsiteY7" fmla="*/ 37734 h 467745"/>
              <a:gd name="connsiteX8" fmla="*/ 87499 w 175946"/>
              <a:gd name="connsiteY8" fmla="*/ 0 h 467745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73369 w 175946"/>
              <a:gd name="connsiteY7" fmla="*/ 147271 h 577282"/>
              <a:gd name="connsiteX8" fmla="*/ 125599 w 175946"/>
              <a:gd name="connsiteY8" fmla="*/ 0 h 577282"/>
              <a:gd name="connsiteX0" fmla="*/ 175946 w 175946"/>
              <a:gd name="connsiteY0" fmla="*/ 577282 h 577282"/>
              <a:gd name="connsiteX1" fmla="*/ 100583 w 175946"/>
              <a:gd name="connsiteY1" fmla="*/ 547137 h 577282"/>
              <a:gd name="connsiteX2" fmla="*/ 50342 w 175946"/>
              <a:gd name="connsiteY2" fmla="*/ 496895 h 577282"/>
              <a:gd name="connsiteX3" fmla="*/ 100 w 175946"/>
              <a:gd name="connsiteY3" fmla="*/ 431581 h 577282"/>
              <a:gd name="connsiteX4" fmla="*/ 37703 w 175946"/>
              <a:gd name="connsiteY4" fmla="*/ 351927 h 577282"/>
              <a:gd name="connsiteX5" fmla="*/ 46730 w 175946"/>
              <a:gd name="connsiteY5" fmla="*/ 254296 h 577282"/>
              <a:gd name="connsiteX6" fmla="*/ 48064 w 175946"/>
              <a:gd name="connsiteY6" fmla="*/ 217765 h 577282"/>
              <a:gd name="connsiteX7" fmla="*/ 101944 w 175946"/>
              <a:gd name="connsiteY7" fmla="*/ 80596 h 577282"/>
              <a:gd name="connsiteX8" fmla="*/ 125599 w 175946"/>
              <a:gd name="connsiteY8" fmla="*/ 0 h 577282"/>
              <a:gd name="connsiteX0" fmla="*/ 177573 w 177573"/>
              <a:gd name="connsiteY0" fmla="*/ 577282 h 577282"/>
              <a:gd name="connsiteX1" fmla="*/ 102210 w 177573"/>
              <a:gd name="connsiteY1" fmla="*/ 547137 h 577282"/>
              <a:gd name="connsiteX2" fmla="*/ 1727 w 177573"/>
              <a:gd name="connsiteY2" fmla="*/ 431581 h 577282"/>
              <a:gd name="connsiteX3" fmla="*/ 39330 w 177573"/>
              <a:gd name="connsiteY3" fmla="*/ 351927 h 577282"/>
              <a:gd name="connsiteX4" fmla="*/ 48357 w 177573"/>
              <a:gd name="connsiteY4" fmla="*/ 254296 h 577282"/>
              <a:gd name="connsiteX5" fmla="*/ 49691 w 177573"/>
              <a:gd name="connsiteY5" fmla="*/ 217765 h 577282"/>
              <a:gd name="connsiteX6" fmla="*/ 103571 w 177573"/>
              <a:gd name="connsiteY6" fmla="*/ 80596 h 577282"/>
              <a:gd name="connsiteX7" fmla="*/ 127226 w 177573"/>
              <a:gd name="connsiteY7" fmla="*/ 0 h 577282"/>
              <a:gd name="connsiteX0" fmla="*/ 181616 w 181616"/>
              <a:gd name="connsiteY0" fmla="*/ 577282 h 577282"/>
              <a:gd name="connsiteX1" fmla="*/ 5770 w 181616"/>
              <a:gd name="connsiteY1" fmla="*/ 431581 h 577282"/>
              <a:gd name="connsiteX2" fmla="*/ 43373 w 181616"/>
              <a:gd name="connsiteY2" fmla="*/ 351927 h 577282"/>
              <a:gd name="connsiteX3" fmla="*/ 52400 w 181616"/>
              <a:gd name="connsiteY3" fmla="*/ 254296 h 577282"/>
              <a:gd name="connsiteX4" fmla="*/ 53734 w 181616"/>
              <a:gd name="connsiteY4" fmla="*/ 217765 h 577282"/>
              <a:gd name="connsiteX5" fmla="*/ 107614 w 181616"/>
              <a:gd name="connsiteY5" fmla="*/ 80596 h 577282"/>
              <a:gd name="connsiteX6" fmla="*/ 131269 w 181616"/>
              <a:gd name="connsiteY6" fmla="*/ 0 h 577282"/>
              <a:gd name="connsiteX0" fmla="*/ 5770 w 131269"/>
              <a:gd name="connsiteY0" fmla="*/ 431581 h 431581"/>
              <a:gd name="connsiteX1" fmla="*/ 43373 w 131269"/>
              <a:gd name="connsiteY1" fmla="*/ 351927 h 431581"/>
              <a:gd name="connsiteX2" fmla="*/ 52400 w 131269"/>
              <a:gd name="connsiteY2" fmla="*/ 254296 h 431581"/>
              <a:gd name="connsiteX3" fmla="*/ 53734 w 131269"/>
              <a:gd name="connsiteY3" fmla="*/ 217765 h 431581"/>
              <a:gd name="connsiteX4" fmla="*/ 107614 w 131269"/>
              <a:gd name="connsiteY4" fmla="*/ 80596 h 431581"/>
              <a:gd name="connsiteX5" fmla="*/ 131269 w 131269"/>
              <a:gd name="connsiteY5" fmla="*/ 0 h 43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269" h="431581">
                <a:moveTo>
                  <a:pt x="5770" y="431581"/>
                </a:moveTo>
                <a:cubicBezTo>
                  <a:pt x="-17270" y="394022"/>
                  <a:pt x="35601" y="381475"/>
                  <a:pt x="43373" y="351927"/>
                </a:cubicBezTo>
                <a:cubicBezTo>
                  <a:pt x="51145" y="322379"/>
                  <a:pt x="50673" y="276656"/>
                  <a:pt x="52400" y="254296"/>
                </a:cubicBezTo>
                <a:cubicBezTo>
                  <a:pt x="54127" y="231936"/>
                  <a:pt x="44532" y="246715"/>
                  <a:pt x="53734" y="217765"/>
                </a:cubicBezTo>
                <a:cubicBezTo>
                  <a:pt x="62936" y="188815"/>
                  <a:pt x="101042" y="98634"/>
                  <a:pt x="107614" y="80596"/>
                </a:cubicBezTo>
                <a:cubicBezTo>
                  <a:pt x="114187" y="62558"/>
                  <a:pt x="128914" y="6289"/>
                  <a:pt x="13126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3474531" y="3657600"/>
            <a:ext cx="393134" cy="811427"/>
          </a:xfrm>
          <a:custGeom>
            <a:avLst/>
            <a:gdLst>
              <a:gd name="connsiteX0" fmla="*/ 84215 w 393134"/>
              <a:gd name="connsiteY0" fmla="*/ 0 h 811427"/>
              <a:gd name="connsiteX1" fmla="*/ 43026 w 393134"/>
              <a:gd name="connsiteY1" fmla="*/ 28832 h 811427"/>
              <a:gd name="connsiteX2" fmla="*/ 30669 w 393134"/>
              <a:gd name="connsiteY2" fmla="*/ 107092 h 811427"/>
              <a:gd name="connsiteX3" fmla="*/ 1837 w 393134"/>
              <a:gd name="connsiteY3" fmla="*/ 156519 h 811427"/>
              <a:gd name="connsiteX4" fmla="*/ 5955 w 393134"/>
              <a:gd name="connsiteY4" fmla="*/ 251254 h 811427"/>
              <a:gd name="connsiteX5" fmla="*/ 30669 w 393134"/>
              <a:gd name="connsiteY5" fmla="*/ 313038 h 811427"/>
              <a:gd name="connsiteX6" fmla="*/ 22431 w 393134"/>
              <a:gd name="connsiteY6" fmla="*/ 387178 h 811427"/>
              <a:gd name="connsiteX7" fmla="*/ 5955 w 393134"/>
              <a:gd name="connsiteY7" fmla="*/ 432486 h 811427"/>
              <a:gd name="connsiteX8" fmla="*/ 5955 w 393134"/>
              <a:gd name="connsiteY8" fmla="*/ 481914 h 811427"/>
              <a:gd name="connsiteX9" fmla="*/ 63620 w 393134"/>
              <a:gd name="connsiteY9" fmla="*/ 506627 h 811427"/>
              <a:gd name="connsiteX10" fmla="*/ 133642 w 393134"/>
              <a:gd name="connsiteY10" fmla="*/ 543697 h 811427"/>
              <a:gd name="connsiteX11" fmla="*/ 150118 w 393134"/>
              <a:gd name="connsiteY11" fmla="*/ 572530 h 811427"/>
              <a:gd name="connsiteX12" fmla="*/ 191307 w 393134"/>
              <a:gd name="connsiteY12" fmla="*/ 609600 h 811427"/>
              <a:gd name="connsiteX13" fmla="*/ 228377 w 393134"/>
              <a:gd name="connsiteY13" fmla="*/ 667265 h 811427"/>
              <a:gd name="connsiteX14" fmla="*/ 248972 w 393134"/>
              <a:gd name="connsiteY14" fmla="*/ 737286 h 811427"/>
              <a:gd name="connsiteX15" fmla="*/ 265447 w 393134"/>
              <a:gd name="connsiteY15" fmla="*/ 774357 h 811427"/>
              <a:gd name="connsiteX16" fmla="*/ 298399 w 393134"/>
              <a:gd name="connsiteY16" fmla="*/ 799070 h 811427"/>
              <a:gd name="connsiteX17" fmla="*/ 339588 w 393134"/>
              <a:gd name="connsiteY17" fmla="*/ 794951 h 811427"/>
              <a:gd name="connsiteX18" fmla="*/ 393134 w 393134"/>
              <a:gd name="connsiteY18" fmla="*/ 811427 h 81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3134" h="811427">
                <a:moveTo>
                  <a:pt x="84215" y="0"/>
                </a:moveTo>
                <a:cubicBezTo>
                  <a:pt x="68082" y="5491"/>
                  <a:pt x="51950" y="10983"/>
                  <a:pt x="43026" y="28832"/>
                </a:cubicBezTo>
                <a:cubicBezTo>
                  <a:pt x="34102" y="46681"/>
                  <a:pt x="37534" y="85811"/>
                  <a:pt x="30669" y="107092"/>
                </a:cubicBezTo>
                <a:cubicBezTo>
                  <a:pt x="23804" y="128373"/>
                  <a:pt x="5956" y="132492"/>
                  <a:pt x="1837" y="156519"/>
                </a:cubicBezTo>
                <a:cubicBezTo>
                  <a:pt x="-2282" y="180546"/>
                  <a:pt x="1150" y="225168"/>
                  <a:pt x="5955" y="251254"/>
                </a:cubicBezTo>
                <a:cubicBezTo>
                  <a:pt x="10760" y="277340"/>
                  <a:pt x="27923" y="290384"/>
                  <a:pt x="30669" y="313038"/>
                </a:cubicBezTo>
                <a:cubicBezTo>
                  <a:pt x="33415" y="335692"/>
                  <a:pt x="26550" y="367270"/>
                  <a:pt x="22431" y="387178"/>
                </a:cubicBezTo>
                <a:cubicBezTo>
                  <a:pt x="18312" y="407086"/>
                  <a:pt x="8701" y="416697"/>
                  <a:pt x="5955" y="432486"/>
                </a:cubicBezTo>
                <a:cubicBezTo>
                  <a:pt x="3209" y="448275"/>
                  <a:pt x="-3656" y="469557"/>
                  <a:pt x="5955" y="481914"/>
                </a:cubicBezTo>
                <a:cubicBezTo>
                  <a:pt x="15566" y="494271"/>
                  <a:pt x="42339" y="496330"/>
                  <a:pt x="63620" y="506627"/>
                </a:cubicBezTo>
                <a:cubicBezTo>
                  <a:pt x="84901" y="516924"/>
                  <a:pt x="119226" y="532713"/>
                  <a:pt x="133642" y="543697"/>
                </a:cubicBezTo>
                <a:cubicBezTo>
                  <a:pt x="148058" y="554681"/>
                  <a:pt x="140507" y="561546"/>
                  <a:pt x="150118" y="572530"/>
                </a:cubicBezTo>
                <a:cubicBezTo>
                  <a:pt x="159729" y="583514"/>
                  <a:pt x="178264" y="593811"/>
                  <a:pt x="191307" y="609600"/>
                </a:cubicBezTo>
                <a:cubicBezTo>
                  <a:pt x="204350" y="625389"/>
                  <a:pt x="218766" y="645984"/>
                  <a:pt x="228377" y="667265"/>
                </a:cubicBezTo>
                <a:cubicBezTo>
                  <a:pt x="237988" y="688546"/>
                  <a:pt x="242794" y="719437"/>
                  <a:pt x="248972" y="737286"/>
                </a:cubicBezTo>
                <a:cubicBezTo>
                  <a:pt x="255150" y="755135"/>
                  <a:pt x="257209" y="764060"/>
                  <a:pt x="265447" y="774357"/>
                </a:cubicBezTo>
                <a:cubicBezTo>
                  <a:pt x="273685" y="784654"/>
                  <a:pt x="286042" y="795638"/>
                  <a:pt x="298399" y="799070"/>
                </a:cubicBezTo>
                <a:cubicBezTo>
                  <a:pt x="310756" y="802502"/>
                  <a:pt x="323799" y="792892"/>
                  <a:pt x="339588" y="794951"/>
                </a:cubicBezTo>
                <a:cubicBezTo>
                  <a:pt x="355377" y="797010"/>
                  <a:pt x="374255" y="804218"/>
                  <a:pt x="393134" y="81142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3896497" y="3669957"/>
            <a:ext cx="919852" cy="778475"/>
          </a:xfrm>
          <a:custGeom>
            <a:avLst/>
            <a:gdLst>
              <a:gd name="connsiteX0" fmla="*/ 0 w 919852"/>
              <a:gd name="connsiteY0" fmla="*/ 778475 h 778475"/>
              <a:gd name="connsiteX1" fmla="*/ 74141 w 919852"/>
              <a:gd name="connsiteY1" fmla="*/ 741405 h 778475"/>
              <a:gd name="connsiteX2" fmla="*/ 111211 w 919852"/>
              <a:gd name="connsiteY2" fmla="*/ 708454 h 778475"/>
              <a:gd name="connsiteX3" fmla="*/ 168876 w 919852"/>
              <a:gd name="connsiteY3" fmla="*/ 691978 h 778475"/>
              <a:gd name="connsiteX4" fmla="*/ 218303 w 919852"/>
              <a:gd name="connsiteY4" fmla="*/ 613719 h 778475"/>
              <a:gd name="connsiteX5" fmla="*/ 243017 w 919852"/>
              <a:gd name="connsiteY5" fmla="*/ 568411 h 778475"/>
              <a:gd name="connsiteX6" fmla="*/ 300681 w 919852"/>
              <a:gd name="connsiteY6" fmla="*/ 518984 h 778475"/>
              <a:gd name="connsiteX7" fmla="*/ 403654 w 919852"/>
              <a:gd name="connsiteY7" fmla="*/ 448962 h 778475"/>
              <a:gd name="connsiteX8" fmla="*/ 477795 w 919852"/>
              <a:gd name="connsiteY8" fmla="*/ 432486 h 778475"/>
              <a:gd name="connsiteX9" fmla="*/ 556054 w 919852"/>
              <a:gd name="connsiteY9" fmla="*/ 407773 h 778475"/>
              <a:gd name="connsiteX10" fmla="*/ 589006 w 919852"/>
              <a:gd name="connsiteY10" fmla="*/ 378940 h 778475"/>
              <a:gd name="connsiteX11" fmla="*/ 675503 w 919852"/>
              <a:gd name="connsiteY11" fmla="*/ 313038 h 778475"/>
              <a:gd name="connsiteX12" fmla="*/ 704335 w 919852"/>
              <a:gd name="connsiteY12" fmla="*/ 288324 h 778475"/>
              <a:gd name="connsiteX13" fmla="*/ 741406 w 919852"/>
              <a:gd name="connsiteY13" fmla="*/ 230659 h 778475"/>
              <a:gd name="connsiteX14" fmla="*/ 778476 w 919852"/>
              <a:gd name="connsiteY14" fmla="*/ 197708 h 778475"/>
              <a:gd name="connsiteX15" fmla="*/ 811427 w 919852"/>
              <a:gd name="connsiteY15" fmla="*/ 164757 h 778475"/>
              <a:gd name="connsiteX16" fmla="*/ 885568 w 919852"/>
              <a:gd name="connsiteY16" fmla="*/ 160638 h 778475"/>
              <a:gd name="connsiteX17" fmla="*/ 918519 w 919852"/>
              <a:gd name="connsiteY17" fmla="*/ 127686 h 778475"/>
              <a:gd name="connsiteX18" fmla="*/ 910281 w 919852"/>
              <a:gd name="connsiteY18" fmla="*/ 86497 h 778475"/>
              <a:gd name="connsiteX19" fmla="*/ 881449 w 919852"/>
              <a:gd name="connsiteY19" fmla="*/ 49427 h 778475"/>
              <a:gd name="connsiteX20" fmla="*/ 852617 w 919852"/>
              <a:gd name="connsiteY20" fmla="*/ 0 h 77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19852" h="778475">
                <a:moveTo>
                  <a:pt x="0" y="778475"/>
                </a:moveTo>
                <a:cubicBezTo>
                  <a:pt x="27803" y="765775"/>
                  <a:pt x="55606" y="753075"/>
                  <a:pt x="74141" y="741405"/>
                </a:cubicBezTo>
                <a:cubicBezTo>
                  <a:pt x="92676" y="729735"/>
                  <a:pt x="95422" y="716692"/>
                  <a:pt x="111211" y="708454"/>
                </a:cubicBezTo>
                <a:cubicBezTo>
                  <a:pt x="127000" y="700216"/>
                  <a:pt x="151027" y="707767"/>
                  <a:pt x="168876" y="691978"/>
                </a:cubicBezTo>
                <a:cubicBezTo>
                  <a:pt x="186725" y="676189"/>
                  <a:pt x="205946" y="634313"/>
                  <a:pt x="218303" y="613719"/>
                </a:cubicBezTo>
                <a:cubicBezTo>
                  <a:pt x="230660" y="593125"/>
                  <a:pt x="229287" y="584200"/>
                  <a:pt x="243017" y="568411"/>
                </a:cubicBezTo>
                <a:cubicBezTo>
                  <a:pt x="256747" y="552622"/>
                  <a:pt x="273908" y="538892"/>
                  <a:pt x="300681" y="518984"/>
                </a:cubicBezTo>
                <a:cubicBezTo>
                  <a:pt x="327454" y="499076"/>
                  <a:pt x="374135" y="463378"/>
                  <a:pt x="403654" y="448962"/>
                </a:cubicBezTo>
                <a:cubicBezTo>
                  <a:pt x="433173" y="434546"/>
                  <a:pt x="452395" y="439351"/>
                  <a:pt x="477795" y="432486"/>
                </a:cubicBezTo>
                <a:cubicBezTo>
                  <a:pt x="503195" y="425621"/>
                  <a:pt x="537519" y="416697"/>
                  <a:pt x="556054" y="407773"/>
                </a:cubicBezTo>
                <a:cubicBezTo>
                  <a:pt x="574589" y="398849"/>
                  <a:pt x="569098" y="394729"/>
                  <a:pt x="589006" y="378940"/>
                </a:cubicBezTo>
                <a:cubicBezTo>
                  <a:pt x="608914" y="363151"/>
                  <a:pt x="656282" y="328141"/>
                  <a:pt x="675503" y="313038"/>
                </a:cubicBezTo>
                <a:cubicBezTo>
                  <a:pt x="694724" y="297935"/>
                  <a:pt x="693351" y="302054"/>
                  <a:pt x="704335" y="288324"/>
                </a:cubicBezTo>
                <a:cubicBezTo>
                  <a:pt x="715319" y="274594"/>
                  <a:pt x="729049" y="245762"/>
                  <a:pt x="741406" y="230659"/>
                </a:cubicBezTo>
                <a:cubicBezTo>
                  <a:pt x="753763" y="215556"/>
                  <a:pt x="766806" y="208692"/>
                  <a:pt x="778476" y="197708"/>
                </a:cubicBezTo>
                <a:cubicBezTo>
                  <a:pt x="790146" y="186724"/>
                  <a:pt x="793578" y="170935"/>
                  <a:pt x="811427" y="164757"/>
                </a:cubicBezTo>
                <a:cubicBezTo>
                  <a:pt x="829276" y="158579"/>
                  <a:pt x="867719" y="166816"/>
                  <a:pt x="885568" y="160638"/>
                </a:cubicBezTo>
                <a:cubicBezTo>
                  <a:pt x="903417" y="154460"/>
                  <a:pt x="914400" y="140043"/>
                  <a:pt x="918519" y="127686"/>
                </a:cubicBezTo>
                <a:cubicBezTo>
                  <a:pt x="922638" y="115329"/>
                  <a:pt x="916459" y="99540"/>
                  <a:pt x="910281" y="86497"/>
                </a:cubicBezTo>
                <a:cubicBezTo>
                  <a:pt x="904103" y="73454"/>
                  <a:pt x="891060" y="63843"/>
                  <a:pt x="881449" y="49427"/>
                </a:cubicBezTo>
                <a:cubicBezTo>
                  <a:pt x="871838" y="35011"/>
                  <a:pt x="862227" y="17505"/>
                  <a:pt x="85261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749300" y="3384550"/>
            <a:ext cx="501650" cy="295275"/>
          </a:xfrm>
          <a:custGeom>
            <a:avLst/>
            <a:gdLst>
              <a:gd name="connsiteX0" fmla="*/ 0 w 501650"/>
              <a:gd name="connsiteY0" fmla="*/ 0 h 295275"/>
              <a:gd name="connsiteX1" fmla="*/ 12700 w 501650"/>
              <a:gd name="connsiteY1" fmla="*/ 73025 h 295275"/>
              <a:gd name="connsiteX2" fmla="*/ 69850 w 501650"/>
              <a:gd name="connsiteY2" fmla="*/ 111125 h 295275"/>
              <a:gd name="connsiteX3" fmla="*/ 123825 w 501650"/>
              <a:gd name="connsiteY3" fmla="*/ 114300 h 295275"/>
              <a:gd name="connsiteX4" fmla="*/ 127000 w 501650"/>
              <a:gd name="connsiteY4" fmla="*/ 114300 h 295275"/>
              <a:gd name="connsiteX5" fmla="*/ 269875 w 501650"/>
              <a:gd name="connsiteY5" fmla="*/ 146050 h 295275"/>
              <a:gd name="connsiteX6" fmla="*/ 368300 w 501650"/>
              <a:gd name="connsiteY6" fmla="*/ 222250 h 295275"/>
              <a:gd name="connsiteX7" fmla="*/ 501650 w 501650"/>
              <a:gd name="connsiteY7" fmla="*/ 295275 h 29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650" h="295275">
                <a:moveTo>
                  <a:pt x="0" y="0"/>
                </a:moveTo>
                <a:cubicBezTo>
                  <a:pt x="529" y="27252"/>
                  <a:pt x="1058" y="54504"/>
                  <a:pt x="12700" y="73025"/>
                </a:cubicBezTo>
                <a:cubicBezTo>
                  <a:pt x="24342" y="91546"/>
                  <a:pt x="51329" y="104246"/>
                  <a:pt x="69850" y="111125"/>
                </a:cubicBezTo>
                <a:cubicBezTo>
                  <a:pt x="88371" y="118004"/>
                  <a:pt x="123825" y="114300"/>
                  <a:pt x="123825" y="114300"/>
                </a:cubicBezTo>
                <a:cubicBezTo>
                  <a:pt x="133350" y="114829"/>
                  <a:pt x="127000" y="114300"/>
                  <a:pt x="127000" y="114300"/>
                </a:cubicBezTo>
                <a:cubicBezTo>
                  <a:pt x="151342" y="119592"/>
                  <a:pt x="229658" y="128058"/>
                  <a:pt x="269875" y="146050"/>
                </a:cubicBezTo>
                <a:cubicBezTo>
                  <a:pt x="310092" y="164042"/>
                  <a:pt x="329671" y="197379"/>
                  <a:pt x="368300" y="222250"/>
                </a:cubicBezTo>
                <a:cubicBezTo>
                  <a:pt x="406929" y="247121"/>
                  <a:pt x="454289" y="271198"/>
                  <a:pt x="501650" y="295275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1323975" y="3466902"/>
            <a:ext cx="1177925" cy="228798"/>
          </a:xfrm>
          <a:custGeom>
            <a:avLst/>
            <a:gdLst>
              <a:gd name="connsiteX0" fmla="*/ 0 w 1177925"/>
              <a:gd name="connsiteY0" fmla="*/ 228798 h 228798"/>
              <a:gd name="connsiteX1" fmla="*/ 104775 w 1177925"/>
              <a:gd name="connsiteY1" fmla="*/ 187523 h 228798"/>
              <a:gd name="connsiteX2" fmla="*/ 165100 w 1177925"/>
              <a:gd name="connsiteY2" fmla="*/ 146248 h 228798"/>
              <a:gd name="connsiteX3" fmla="*/ 225425 w 1177925"/>
              <a:gd name="connsiteY3" fmla="*/ 111323 h 228798"/>
              <a:gd name="connsiteX4" fmla="*/ 317500 w 1177925"/>
              <a:gd name="connsiteY4" fmla="*/ 35123 h 228798"/>
              <a:gd name="connsiteX5" fmla="*/ 396875 w 1177925"/>
              <a:gd name="connsiteY5" fmla="*/ 19248 h 228798"/>
              <a:gd name="connsiteX6" fmla="*/ 460375 w 1177925"/>
              <a:gd name="connsiteY6" fmla="*/ 198 h 228798"/>
              <a:gd name="connsiteX7" fmla="*/ 542925 w 1177925"/>
              <a:gd name="connsiteY7" fmla="*/ 31948 h 228798"/>
              <a:gd name="connsiteX8" fmla="*/ 615950 w 1177925"/>
              <a:gd name="connsiteY8" fmla="*/ 44648 h 228798"/>
              <a:gd name="connsiteX9" fmla="*/ 723900 w 1177925"/>
              <a:gd name="connsiteY9" fmla="*/ 92273 h 228798"/>
              <a:gd name="connsiteX10" fmla="*/ 774700 w 1177925"/>
              <a:gd name="connsiteY10" fmla="*/ 104973 h 228798"/>
              <a:gd name="connsiteX11" fmla="*/ 831850 w 1177925"/>
              <a:gd name="connsiteY11" fmla="*/ 149423 h 228798"/>
              <a:gd name="connsiteX12" fmla="*/ 895350 w 1177925"/>
              <a:gd name="connsiteY12" fmla="*/ 177998 h 228798"/>
              <a:gd name="connsiteX13" fmla="*/ 981075 w 1177925"/>
              <a:gd name="connsiteY13" fmla="*/ 193873 h 228798"/>
              <a:gd name="connsiteX14" fmla="*/ 1028700 w 1177925"/>
              <a:gd name="connsiteY14" fmla="*/ 193873 h 228798"/>
              <a:gd name="connsiteX15" fmla="*/ 1104900 w 1177925"/>
              <a:gd name="connsiteY15" fmla="*/ 168473 h 228798"/>
              <a:gd name="connsiteX16" fmla="*/ 1177925 w 1177925"/>
              <a:gd name="connsiteY16" fmla="*/ 149423 h 22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77925" h="228798">
                <a:moveTo>
                  <a:pt x="0" y="228798"/>
                </a:moveTo>
                <a:cubicBezTo>
                  <a:pt x="38629" y="215039"/>
                  <a:pt x="77258" y="201281"/>
                  <a:pt x="104775" y="187523"/>
                </a:cubicBezTo>
                <a:cubicBezTo>
                  <a:pt x="132292" y="173765"/>
                  <a:pt x="144992" y="158948"/>
                  <a:pt x="165100" y="146248"/>
                </a:cubicBezTo>
                <a:cubicBezTo>
                  <a:pt x="185208" y="133548"/>
                  <a:pt x="200025" y="129844"/>
                  <a:pt x="225425" y="111323"/>
                </a:cubicBezTo>
                <a:cubicBezTo>
                  <a:pt x="250825" y="92802"/>
                  <a:pt x="288925" y="50469"/>
                  <a:pt x="317500" y="35123"/>
                </a:cubicBezTo>
                <a:cubicBezTo>
                  <a:pt x="346075" y="19777"/>
                  <a:pt x="373062" y="25069"/>
                  <a:pt x="396875" y="19248"/>
                </a:cubicBezTo>
                <a:cubicBezTo>
                  <a:pt x="420688" y="13427"/>
                  <a:pt x="436033" y="-1919"/>
                  <a:pt x="460375" y="198"/>
                </a:cubicBezTo>
                <a:cubicBezTo>
                  <a:pt x="484717" y="2315"/>
                  <a:pt x="516996" y="24540"/>
                  <a:pt x="542925" y="31948"/>
                </a:cubicBezTo>
                <a:cubicBezTo>
                  <a:pt x="568854" y="39356"/>
                  <a:pt x="585788" y="34594"/>
                  <a:pt x="615950" y="44648"/>
                </a:cubicBezTo>
                <a:cubicBezTo>
                  <a:pt x="646112" y="54702"/>
                  <a:pt x="697442" y="82219"/>
                  <a:pt x="723900" y="92273"/>
                </a:cubicBezTo>
                <a:cubicBezTo>
                  <a:pt x="750358" y="102327"/>
                  <a:pt x="756708" y="95448"/>
                  <a:pt x="774700" y="104973"/>
                </a:cubicBezTo>
                <a:cubicBezTo>
                  <a:pt x="792692" y="114498"/>
                  <a:pt x="811742" y="137252"/>
                  <a:pt x="831850" y="149423"/>
                </a:cubicBezTo>
                <a:cubicBezTo>
                  <a:pt x="851958" y="161594"/>
                  <a:pt x="870479" y="170590"/>
                  <a:pt x="895350" y="177998"/>
                </a:cubicBezTo>
                <a:cubicBezTo>
                  <a:pt x="920221" y="185406"/>
                  <a:pt x="958850" y="191227"/>
                  <a:pt x="981075" y="193873"/>
                </a:cubicBezTo>
                <a:cubicBezTo>
                  <a:pt x="1003300" y="196519"/>
                  <a:pt x="1008063" y="198106"/>
                  <a:pt x="1028700" y="193873"/>
                </a:cubicBezTo>
                <a:cubicBezTo>
                  <a:pt x="1049337" y="189640"/>
                  <a:pt x="1080029" y="175881"/>
                  <a:pt x="1104900" y="168473"/>
                </a:cubicBezTo>
                <a:cubicBezTo>
                  <a:pt x="1129771" y="161065"/>
                  <a:pt x="1153848" y="155244"/>
                  <a:pt x="1177925" y="149423"/>
                </a:cubicBezTo>
              </a:path>
            </a:pathLst>
          </a:custGeom>
          <a:noFill/>
          <a:ln w="38100">
            <a:solidFill>
              <a:srgbClr val="00B05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160060" y="2347214"/>
            <a:ext cx="1319283" cy="1192105"/>
          </a:xfrm>
          <a:custGeom>
            <a:avLst/>
            <a:gdLst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13815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1559 h 1241559"/>
              <a:gd name="connsiteX1" fmla="*/ 1251044 w 1319283"/>
              <a:gd name="connsiteY1" fmla="*/ 1127828 h 1241559"/>
              <a:gd name="connsiteX2" fmla="*/ 1191904 w 1319283"/>
              <a:gd name="connsiteY2" fmla="*/ 1059589 h 1241559"/>
              <a:gd name="connsiteX3" fmla="*/ 1169158 w 1319283"/>
              <a:gd name="connsiteY3" fmla="*/ 964055 h 1241559"/>
              <a:gd name="connsiteX4" fmla="*/ 1169158 w 1319283"/>
              <a:gd name="connsiteY4" fmla="*/ 932210 h 1241559"/>
              <a:gd name="connsiteX5" fmla="*/ 1160059 w 1319283"/>
              <a:gd name="connsiteY5" fmla="*/ 832127 h 1241559"/>
              <a:gd name="connsiteX6" fmla="*/ 1132764 w 1319283"/>
              <a:gd name="connsiteY6" fmla="*/ 750240 h 1241559"/>
              <a:gd name="connsiteX7" fmla="*/ 1123665 w 1319283"/>
              <a:gd name="connsiteY7" fmla="*/ 650156 h 1241559"/>
              <a:gd name="connsiteX8" fmla="*/ 1073624 w 1319283"/>
              <a:gd name="connsiteY8" fmla="*/ 586467 h 1241559"/>
              <a:gd name="connsiteX9" fmla="*/ 987188 w 1319283"/>
              <a:gd name="connsiteY9" fmla="*/ 504580 h 1241559"/>
              <a:gd name="connsiteX10" fmla="*/ 746077 w 1319283"/>
              <a:gd name="connsiteY10" fmla="*/ 381750 h 1241559"/>
              <a:gd name="connsiteX11" fmla="*/ 514065 w 1319283"/>
              <a:gd name="connsiteY11" fmla="*/ 290765 h 1241559"/>
              <a:gd name="connsiteX12" fmla="*/ 518615 w 1319283"/>
              <a:gd name="connsiteY12" fmla="*/ 163386 h 1241559"/>
              <a:gd name="connsiteX13" fmla="*/ 423080 w 1319283"/>
              <a:gd name="connsiteY13" fmla="*/ 90598 h 1241559"/>
              <a:gd name="connsiteX14" fmla="*/ 391236 w 1319283"/>
              <a:gd name="connsiteY14" fmla="*/ 49655 h 1241559"/>
              <a:gd name="connsiteX15" fmla="*/ 295701 w 1319283"/>
              <a:gd name="connsiteY15" fmla="*/ 13261 h 1241559"/>
              <a:gd name="connsiteX16" fmla="*/ 232012 w 1319283"/>
              <a:gd name="connsiteY16" fmla="*/ 13261 h 1241559"/>
              <a:gd name="connsiteX17" fmla="*/ 218364 w 1319283"/>
              <a:gd name="connsiteY17" fmla="*/ 172485 h 1241559"/>
              <a:gd name="connsiteX18" fmla="*/ 291152 w 1319283"/>
              <a:gd name="connsiteY18" fmla="*/ 281667 h 1241559"/>
              <a:gd name="connsiteX19" fmla="*/ 145576 w 1319283"/>
              <a:gd name="connsiteY19" fmla="*/ 236174 h 1241559"/>
              <a:gd name="connsiteX20" fmla="*/ 86436 w 1319283"/>
              <a:gd name="connsiteY20" fmla="*/ 231625 h 1241559"/>
              <a:gd name="connsiteX21" fmla="*/ 50041 w 1319283"/>
              <a:gd name="connsiteY21" fmla="*/ 231625 h 1241559"/>
              <a:gd name="connsiteX22" fmla="*/ 0 w 1319283"/>
              <a:gd name="connsiteY22" fmla="*/ 290765 h 1241559"/>
              <a:gd name="connsiteX0" fmla="*/ 1319283 w 1319283"/>
              <a:gd name="connsiteY0" fmla="*/ 1242894 h 1242894"/>
              <a:gd name="connsiteX1" fmla="*/ 1251044 w 1319283"/>
              <a:gd name="connsiteY1" fmla="*/ 1129163 h 1242894"/>
              <a:gd name="connsiteX2" fmla="*/ 1191904 w 1319283"/>
              <a:gd name="connsiteY2" fmla="*/ 1060924 h 1242894"/>
              <a:gd name="connsiteX3" fmla="*/ 1169158 w 1319283"/>
              <a:gd name="connsiteY3" fmla="*/ 965390 h 1242894"/>
              <a:gd name="connsiteX4" fmla="*/ 1169158 w 1319283"/>
              <a:gd name="connsiteY4" fmla="*/ 933545 h 1242894"/>
              <a:gd name="connsiteX5" fmla="*/ 1160059 w 1319283"/>
              <a:gd name="connsiteY5" fmla="*/ 833462 h 1242894"/>
              <a:gd name="connsiteX6" fmla="*/ 1132764 w 1319283"/>
              <a:gd name="connsiteY6" fmla="*/ 751575 h 1242894"/>
              <a:gd name="connsiteX7" fmla="*/ 1123665 w 1319283"/>
              <a:gd name="connsiteY7" fmla="*/ 651491 h 1242894"/>
              <a:gd name="connsiteX8" fmla="*/ 1073624 w 1319283"/>
              <a:gd name="connsiteY8" fmla="*/ 587802 h 1242894"/>
              <a:gd name="connsiteX9" fmla="*/ 987188 w 1319283"/>
              <a:gd name="connsiteY9" fmla="*/ 505915 h 1242894"/>
              <a:gd name="connsiteX10" fmla="*/ 746077 w 1319283"/>
              <a:gd name="connsiteY10" fmla="*/ 383085 h 1242894"/>
              <a:gd name="connsiteX11" fmla="*/ 514065 w 1319283"/>
              <a:gd name="connsiteY11" fmla="*/ 292100 h 1242894"/>
              <a:gd name="connsiteX12" fmla="*/ 518615 w 1319283"/>
              <a:gd name="connsiteY12" fmla="*/ 164721 h 1242894"/>
              <a:gd name="connsiteX13" fmla="*/ 423080 w 1319283"/>
              <a:gd name="connsiteY13" fmla="*/ 91933 h 1242894"/>
              <a:gd name="connsiteX14" fmla="*/ 391236 w 1319283"/>
              <a:gd name="connsiteY14" fmla="*/ 50990 h 1242894"/>
              <a:gd name="connsiteX15" fmla="*/ 295701 w 1319283"/>
              <a:gd name="connsiteY15" fmla="*/ 14596 h 1242894"/>
              <a:gd name="connsiteX16" fmla="*/ 232012 w 1319283"/>
              <a:gd name="connsiteY16" fmla="*/ 14596 h 1242894"/>
              <a:gd name="connsiteX17" fmla="*/ 309349 w 1319283"/>
              <a:gd name="connsiteY17" fmla="*/ 192017 h 1242894"/>
              <a:gd name="connsiteX18" fmla="*/ 291152 w 1319283"/>
              <a:gd name="connsiteY18" fmla="*/ 283002 h 1242894"/>
              <a:gd name="connsiteX19" fmla="*/ 145576 w 1319283"/>
              <a:gd name="connsiteY19" fmla="*/ 237509 h 1242894"/>
              <a:gd name="connsiteX20" fmla="*/ 86436 w 1319283"/>
              <a:gd name="connsiteY20" fmla="*/ 232960 h 1242894"/>
              <a:gd name="connsiteX21" fmla="*/ 50041 w 1319283"/>
              <a:gd name="connsiteY21" fmla="*/ 232960 h 1242894"/>
              <a:gd name="connsiteX22" fmla="*/ 0 w 1319283"/>
              <a:gd name="connsiteY22" fmla="*/ 292100 h 1242894"/>
              <a:gd name="connsiteX0" fmla="*/ 1319283 w 1319283"/>
              <a:gd name="connsiteY0" fmla="*/ 1231019 h 1231019"/>
              <a:gd name="connsiteX1" fmla="*/ 1251044 w 1319283"/>
              <a:gd name="connsiteY1" fmla="*/ 1117288 h 1231019"/>
              <a:gd name="connsiteX2" fmla="*/ 1191904 w 1319283"/>
              <a:gd name="connsiteY2" fmla="*/ 1049049 h 1231019"/>
              <a:gd name="connsiteX3" fmla="*/ 1169158 w 1319283"/>
              <a:gd name="connsiteY3" fmla="*/ 953515 h 1231019"/>
              <a:gd name="connsiteX4" fmla="*/ 1169158 w 1319283"/>
              <a:gd name="connsiteY4" fmla="*/ 921670 h 1231019"/>
              <a:gd name="connsiteX5" fmla="*/ 1160059 w 1319283"/>
              <a:gd name="connsiteY5" fmla="*/ 821587 h 1231019"/>
              <a:gd name="connsiteX6" fmla="*/ 1132764 w 1319283"/>
              <a:gd name="connsiteY6" fmla="*/ 739700 h 1231019"/>
              <a:gd name="connsiteX7" fmla="*/ 1123665 w 1319283"/>
              <a:gd name="connsiteY7" fmla="*/ 639616 h 1231019"/>
              <a:gd name="connsiteX8" fmla="*/ 1073624 w 1319283"/>
              <a:gd name="connsiteY8" fmla="*/ 575927 h 1231019"/>
              <a:gd name="connsiteX9" fmla="*/ 987188 w 1319283"/>
              <a:gd name="connsiteY9" fmla="*/ 494040 h 1231019"/>
              <a:gd name="connsiteX10" fmla="*/ 746077 w 1319283"/>
              <a:gd name="connsiteY10" fmla="*/ 371210 h 1231019"/>
              <a:gd name="connsiteX11" fmla="*/ 514065 w 1319283"/>
              <a:gd name="connsiteY11" fmla="*/ 280225 h 1231019"/>
              <a:gd name="connsiteX12" fmla="*/ 518615 w 1319283"/>
              <a:gd name="connsiteY12" fmla="*/ 152846 h 1231019"/>
              <a:gd name="connsiteX13" fmla="*/ 423080 w 1319283"/>
              <a:gd name="connsiteY13" fmla="*/ 80058 h 1231019"/>
              <a:gd name="connsiteX14" fmla="*/ 391236 w 1319283"/>
              <a:gd name="connsiteY14" fmla="*/ 39115 h 1231019"/>
              <a:gd name="connsiteX15" fmla="*/ 295701 w 1319283"/>
              <a:gd name="connsiteY15" fmla="*/ 2721 h 1231019"/>
              <a:gd name="connsiteX16" fmla="*/ 322997 w 1319283"/>
              <a:gd name="connsiteY16" fmla="*/ 116452 h 1231019"/>
              <a:gd name="connsiteX17" fmla="*/ 309349 w 1319283"/>
              <a:gd name="connsiteY17" fmla="*/ 180142 h 1231019"/>
              <a:gd name="connsiteX18" fmla="*/ 291152 w 1319283"/>
              <a:gd name="connsiteY18" fmla="*/ 271127 h 1231019"/>
              <a:gd name="connsiteX19" fmla="*/ 145576 w 1319283"/>
              <a:gd name="connsiteY19" fmla="*/ 225634 h 1231019"/>
              <a:gd name="connsiteX20" fmla="*/ 86436 w 1319283"/>
              <a:gd name="connsiteY20" fmla="*/ 221085 h 1231019"/>
              <a:gd name="connsiteX21" fmla="*/ 50041 w 1319283"/>
              <a:gd name="connsiteY21" fmla="*/ 221085 h 1231019"/>
              <a:gd name="connsiteX22" fmla="*/ 0 w 1319283"/>
              <a:gd name="connsiteY22" fmla="*/ 280225 h 1231019"/>
              <a:gd name="connsiteX0" fmla="*/ 1319283 w 1319283"/>
              <a:gd name="connsiteY0" fmla="*/ 1191984 h 1191984"/>
              <a:gd name="connsiteX1" fmla="*/ 1251044 w 1319283"/>
              <a:gd name="connsiteY1" fmla="*/ 1078253 h 1191984"/>
              <a:gd name="connsiteX2" fmla="*/ 1191904 w 1319283"/>
              <a:gd name="connsiteY2" fmla="*/ 1010014 h 1191984"/>
              <a:gd name="connsiteX3" fmla="*/ 1169158 w 1319283"/>
              <a:gd name="connsiteY3" fmla="*/ 914480 h 1191984"/>
              <a:gd name="connsiteX4" fmla="*/ 1169158 w 1319283"/>
              <a:gd name="connsiteY4" fmla="*/ 882635 h 1191984"/>
              <a:gd name="connsiteX5" fmla="*/ 1160059 w 1319283"/>
              <a:gd name="connsiteY5" fmla="*/ 782552 h 1191984"/>
              <a:gd name="connsiteX6" fmla="*/ 1132764 w 1319283"/>
              <a:gd name="connsiteY6" fmla="*/ 700665 h 1191984"/>
              <a:gd name="connsiteX7" fmla="*/ 1123665 w 1319283"/>
              <a:gd name="connsiteY7" fmla="*/ 600581 h 1191984"/>
              <a:gd name="connsiteX8" fmla="*/ 1073624 w 1319283"/>
              <a:gd name="connsiteY8" fmla="*/ 536892 h 1191984"/>
              <a:gd name="connsiteX9" fmla="*/ 987188 w 1319283"/>
              <a:gd name="connsiteY9" fmla="*/ 455005 h 1191984"/>
              <a:gd name="connsiteX10" fmla="*/ 746077 w 1319283"/>
              <a:gd name="connsiteY10" fmla="*/ 332175 h 1191984"/>
              <a:gd name="connsiteX11" fmla="*/ 514065 w 1319283"/>
              <a:gd name="connsiteY11" fmla="*/ 241190 h 1191984"/>
              <a:gd name="connsiteX12" fmla="*/ 518615 w 1319283"/>
              <a:gd name="connsiteY12" fmla="*/ 113811 h 1191984"/>
              <a:gd name="connsiteX13" fmla="*/ 423080 w 1319283"/>
              <a:gd name="connsiteY13" fmla="*/ 41023 h 1191984"/>
              <a:gd name="connsiteX14" fmla="*/ 391236 w 1319283"/>
              <a:gd name="connsiteY14" fmla="*/ 80 h 1191984"/>
              <a:gd name="connsiteX15" fmla="*/ 368489 w 1319283"/>
              <a:gd name="connsiteY15" fmla="*/ 31925 h 1191984"/>
              <a:gd name="connsiteX16" fmla="*/ 322997 w 1319283"/>
              <a:gd name="connsiteY16" fmla="*/ 77417 h 1191984"/>
              <a:gd name="connsiteX17" fmla="*/ 309349 w 1319283"/>
              <a:gd name="connsiteY17" fmla="*/ 141107 h 1191984"/>
              <a:gd name="connsiteX18" fmla="*/ 291152 w 1319283"/>
              <a:gd name="connsiteY18" fmla="*/ 232092 h 1191984"/>
              <a:gd name="connsiteX19" fmla="*/ 145576 w 1319283"/>
              <a:gd name="connsiteY19" fmla="*/ 186599 h 1191984"/>
              <a:gd name="connsiteX20" fmla="*/ 86436 w 1319283"/>
              <a:gd name="connsiteY20" fmla="*/ 182050 h 1191984"/>
              <a:gd name="connsiteX21" fmla="*/ 50041 w 1319283"/>
              <a:gd name="connsiteY21" fmla="*/ 182050 h 1191984"/>
              <a:gd name="connsiteX22" fmla="*/ 0 w 1319283"/>
              <a:gd name="connsiteY22" fmla="*/ 241190 h 1191984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68489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000 h 1192000"/>
              <a:gd name="connsiteX1" fmla="*/ 1251044 w 1319283"/>
              <a:gd name="connsiteY1" fmla="*/ 1078269 h 1192000"/>
              <a:gd name="connsiteX2" fmla="*/ 1191904 w 1319283"/>
              <a:gd name="connsiteY2" fmla="*/ 1010030 h 1192000"/>
              <a:gd name="connsiteX3" fmla="*/ 1169158 w 1319283"/>
              <a:gd name="connsiteY3" fmla="*/ 914496 h 1192000"/>
              <a:gd name="connsiteX4" fmla="*/ 1169158 w 1319283"/>
              <a:gd name="connsiteY4" fmla="*/ 882651 h 1192000"/>
              <a:gd name="connsiteX5" fmla="*/ 1160059 w 1319283"/>
              <a:gd name="connsiteY5" fmla="*/ 782568 h 1192000"/>
              <a:gd name="connsiteX6" fmla="*/ 1132764 w 1319283"/>
              <a:gd name="connsiteY6" fmla="*/ 700681 h 1192000"/>
              <a:gd name="connsiteX7" fmla="*/ 1123665 w 1319283"/>
              <a:gd name="connsiteY7" fmla="*/ 600597 h 1192000"/>
              <a:gd name="connsiteX8" fmla="*/ 1073624 w 1319283"/>
              <a:gd name="connsiteY8" fmla="*/ 536908 h 1192000"/>
              <a:gd name="connsiteX9" fmla="*/ 987188 w 1319283"/>
              <a:gd name="connsiteY9" fmla="*/ 455021 h 1192000"/>
              <a:gd name="connsiteX10" fmla="*/ 746077 w 1319283"/>
              <a:gd name="connsiteY10" fmla="*/ 332191 h 1192000"/>
              <a:gd name="connsiteX11" fmla="*/ 514065 w 1319283"/>
              <a:gd name="connsiteY11" fmla="*/ 241206 h 1192000"/>
              <a:gd name="connsiteX12" fmla="*/ 518615 w 1319283"/>
              <a:gd name="connsiteY12" fmla="*/ 113827 h 1192000"/>
              <a:gd name="connsiteX13" fmla="*/ 423080 w 1319283"/>
              <a:gd name="connsiteY13" fmla="*/ 41039 h 1192000"/>
              <a:gd name="connsiteX14" fmla="*/ 391236 w 1319283"/>
              <a:gd name="connsiteY14" fmla="*/ 96 h 1192000"/>
              <a:gd name="connsiteX15" fmla="*/ 350292 w 1319283"/>
              <a:gd name="connsiteY15" fmla="*/ 31941 h 1192000"/>
              <a:gd name="connsiteX16" fmla="*/ 322997 w 1319283"/>
              <a:gd name="connsiteY16" fmla="*/ 100179 h 1192000"/>
              <a:gd name="connsiteX17" fmla="*/ 309349 w 1319283"/>
              <a:gd name="connsiteY17" fmla="*/ 141123 h 1192000"/>
              <a:gd name="connsiteX18" fmla="*/ 291152 w 1319283"/>
              <a:gd name="connsiteY18" fmla="*/ 232108 h 1192000"/>
              <a:gd name="connsiteX19" fmla="*/ 145576 w 1319283"/>
              <a:gd name="connsiteY19" fmla="*/ 186615 h 1192000"/>
              <a:gd name="connsiteX20" fmla="*/ 86436 w 1319283"/>
              <a:gd name="connsiteY20" fmla="*/ 182066 h 1192000"/>
              <a:gd name="connsiteX21" fmla="*/ 50041 w 1319283"/>
              <a:gd name="connsiteY21" fmla="*/ 182066 h 1192000"/>
              <a:gd name="connsiteX22" fmla="*/ 0 w 1319283"/>
              <a:gd name="connsiteY22" fmla="*/ 241206 h 1192000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14065 w 1319283"/>
              <a:gd name="connsiteY11" fmla="*/ 241311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59557 w 1319283"/>
              <a:gd name="connsiteY11" fmla="*/ 227663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  <a:gd name="connsiteX0" fmla="*/ 1319283 w 1319283"/>
              <a:gd name="connsiteY0" fmla="*/ 1192105 h 1192105"/>
              <a:gd name="connsiteX1" fmla="*/ 1251044 w 1319283"/>
              <a:gd name="connsiteY1" fmla="*/ 1078374 h 1192105"/>
              <a:gd name="connsiteX2" fmla="*/ 1191904 w 1319283"/>
              <a:gd name="connsiteY2" fmla="*/ 1010135 h 1192105"/>
              <a:gd name="connsiteX3" fmla="*/ 1169158 w 1319283"/>
              <a:gd name="connsiteY3" fmla="*/ 914601 h 1192105"/>
              <a:gd name="connsiteX4" fmla="*/ 1169158 w 1319283"/>
              <a:gd name="connsiteY4" fmla="*/ 882756 h 1192105"/>
              <a:gd name="connsiteX5" fmla="*/ 1160059 w 1319283"/>
              <a:gd name="connsiteY5" fmla="*/ 782673 h 1192105"/>
              <a:gd name="connsiteX6" fmla="*/ 1132764 w 1319283"/>
              <a:gd name="connsiteY6" fmla="*/ 700786 h 1192105"/>
              <a:gd name="connsiteX7" fmla="*/ 1123665 w 1319283"/>
              <a:gd name="connsiteY7" fmla="*/ 600702 h 1192105"/>
              <a:gd name="connsiteX8" fmla="*/ 1073624 w 1319283"/>
              <a:gd name="connsiteY8" fmla="*/ 537013 h 1192105"/>
              <a:gd name="connsiteX9" fmla="*/ 987188 w 1319283"/>
              <a:gd name="connsiteY9" fmla="*/ 455126 h 1192105"/>
              <a:gd name="connsiteX10" fmla="*/ 746077 w 1319283"/>
              <a:gd name="connsiteY10" fmla="*/ 332296 h 1192105"/>
              <a:gd name="connsiteX11" fmla="*/ 582303 w 1319283"/>
              <a:gd name="connsiteY11" fmla="*/ 223114 h 1192105"/>
              <a:gd name="connsiteX12" fmla="*/ 518615 w 1319283"/>
              <a:gd name="connsiteY12" fmla="*/ 113932 h 1192105"/>
              <a:gd name="connsiteX13" fmla="*/ 450375 w 1319283"/>
              <a:gd name="connsiteY13" fmla="*/ 45693 h 1192105"/>
              <a:gd name="connsiteX14" fmla="*/ 391236 w 1319283"/>
              <a:gd name="connsiteY14" fmla="*/ 201 h 1192105"/>
              <a:gd name="connsiteX15" fmla="*/ 350292 w 1319283"/>
              <a:gd name="connsiteY15" fmla="*/ 32046 h 1192105"/>
              <a:gd name="connsiteX16" fmla="*/ 322997 w 1319283"/>
              <a:gd name="connsiteY16" fmla="*/ 100284 h 1192105"/>
              <a:gd name="connsiteX17" fmla="*/ 309349 w 1319283"/>
              <a:gd name="connsiteY17" fmla="*/ 141228 h 1192105"/>
              <a:gd name="connsiteX18" fmla="*/ 291152 w 1319283"/>
              <a:gd name="connsiteY18" fmla="*/ 232213 h 1192105"/>
              <a:gd name="connsiteX19" fmla="*/ 145576 w 1319283"/>
              <a:gd name="connsiteY19" fmla="*/ 186720 h 1192105"/>
              <a:gd name="connsiteX20" fmla="*/ 86436 w 1319283"/>
              <a:gd name="connsiteY20" fmla="*/ 182171 h 1192105"/>
              <a:gd name="connsiteX21" fmla="*/ 50041 w 1319283"/>
              <a:gd name="connsiteY21" fmla="*/ 182171 h 1192105"/>
              <a:gd name="connsiteX22" fmla="*/ 0 w 1319283"/>
              <a:gd name="connsiteY22" fmla="*/ 241311 h 1192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319283" h="1192105">
                <a:moveTo>
                  <a:pt x="1319283" y="1192105"/>
                </a:moveTo>
                <a:cubicBezTo>
                  <a:pt x="1295778" y="1150403"/>
                  <a:pt x="1272274" y="1108702"/>
                  <a:pt x="1251044" y="1078374"/>
                </a:cubicBezTo>
                <a:cubicBezTo>
                  <a:pt x="1229814" y="1048046"/>
                  <a:pt x="1205552" y="1037430"/>
                  <a:pt x="1191904" y="1010135"/>
                </a:cubicBezTo>
                <a:cubicBezTo>
                  <a:pt x="1178256" y="982840"/>
                  <a:pt x="1172949" y="935831"/>
                  <a:pt x="1169158" y="914601"/>
                </a:cubicBezTo>
                <a:cubicBezTo>
                  <a:pt x="1165367" y="893371"/>
                  <a:pt x="1170674" y="904744"/>
                  <a:pt x="1169158" y="882756"/>
                </a:cubicBezTo>
                <a:cubicBezTo>
                  <a:pt x="1167641" y="860768"/>
                  <a:pt x="1166125" y="813001"/>
                  <a:pt x="1160059" y="782673"/>
                </a:cubicBezTo>
                <a:cubicBezTo>
                  <a:pt x="1153993" y="752345"/>
                  <a:pt x="1138830" y="731114"/>
                  <a:pt x="1132764" y="700786"/>
                </a:cubicBezTo>
                <a:cubicBezTo>
                  <a:pt x="1126698" y="670458"/>
                  <a:pt x="1133522" y="627997"/>
                  <a:pt x="1123665" y="600702"/>
                </a:cubicBezTo>
                <a:cubicBezTo>
                  <a:pt x="1113808" y="573407"/>
                  <a:pt x="1096370" y="561276"/>
                  <a:pt x="1073624" y="537013"/>
                </a:cubicBezTo>
                <a:cubicBezTo>
                  <a:pt x="1050878" y="512750"/>
                  <a:pt x="1041779" y="489246"/>
                  <a:pt x="987188" y="455126"/>
                </a:cubicBezTo>
                <a:cubicBezTo>
                  <a:pt x="932597" y="421007"/>
                  <a:pt x="813558" y="370965"/>
                  <a:pt x="746077" y="332296"/>
                </a:cubicBezTo>
                <a:cubicBezTo>
                  <a:pt x="678596" y="293627"/>
                  <a:pt x="620213" y="259508"/>
                  <a:pt x="582303" y="223114"/>
                </a:cubicBezTo>
                <a:cubicBezTo>
                  <a:pt x="544393" y="186720"/>
                  <a:pt x="540603" y="143502"/>
                  <a:pt x="518615" y="113932"/>
                </a:cubicBezTo>
                <a:cubicBezTo>
                  <a:pt x="496627" y="84362"/>
                  <a:pt x="471605" y="64648"/>
                  <a:pt x="450375" y="45693"/>
                </a:cubicBezTo>
                <a:cubicBezTo>
                  <a:pt x="429145" y="26738"/>
                  <a:pt x="407917" y="2476"/>
                  <a:pt x="391236" y="201"/>
                </a:cubicBezTo>
                <a:cubicBezTo>
                  <a:pt x="374555" y="-2074"/>
                  <a:pt x="361665" y="15366"/>
                  <a:pt x="350292" y="32046"/>
                </a:cubicBezTo>
                <a:cubicBezTo>
                  <a:pt x="338919" y="48726"/>
                  <a:pt x="329821" y="82087"/>
                  <a:pt x="322997" y="100284"/>
                </a:cubicBezTo>
                <a:cubicBezTo>
                  <a:pt x="316173" y="118481"/>
                  <a:pt x="314656" y="119240"/>
                  <a:pt x="309349" y="141228"/>
                </a:cubicBezTo>
                <a:cubicBezTo>
                  <a:pt x="304042" y="163216"/>
                  <a:pt x="318447" y="224631"/>
                  <a:pt x="291152" y="232213"/>
                </a:cubicBezTo>
                <a:cubicBezTo>
                  <a:pt x="263857" y="239795"/>
                  <a:pt x="179695" y="195060"/>
                  <a:pt x="145576" y="186720"/>
                </a:cubicBezTo>
                <a:cubicBezTo>
                  <a:pt x="111457" y="178380"/>
                  <a:pt x="102358" y="182929"/>
                  <a:pt x="86436" y="182171"/>
                </a:cubicBezTo>
                <a:cubicBezTo>
                  <a:pt x="70514" y="181413"/>
                  <a:pt x="64447" y="172314"/>
                  <a:pt x="50041" y="182171"/>
                </a:cubicBezTo>
                <a:cubicBezTo>
                  <a:pt x="35635" y="192028"/>
                  <a:pt x="17817" y="216669"/>
                  <a:pt x="0" y="241311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-4763" y="7431899"/>
            <a:ext cx="1168917" cy="1050114"/>
          </a:xfrm>
          <a:custGeom>
            <a:avLst/>
            <a:gdLst>
              <a:gd name="connsiteX0" fmla="*/ 0 w 1168917"/>
              <a:gd name="connsiteY0" fmla="*/ 1050114 h 1050114"/>
              <a:gd name="connsiteX1" fmla="*/ 90488 w 1168917"/>
              <a:gd name="connsiteY1" fmla="*/ 973914 h 1050114"/>
              <a:gd name="connsiteX2" fmla="*/ 104776 w 1168917"/>
              <a:gd name="connsiteY2" fmla="*/ 931051 h 1050114"/>
              <a:gd name="connsiteX3" fmla="*/ 128588 w 1168917"/>
              <a:gd name="connsiteY3" fmla="*/ 888189 h 1050114"/>
              <a:gd name="connsiteX4" fmla="*/ 157163 w 1168917"/>
              <a:gd name="connsiteY4" fmla="*/ 840564 h 1050114"/>
              <a:gd name="connsiteX5" fmla="*/ 219076 w 1168917"/>
              <a:gd name="connsiteY5" fmla="*/ 845326 h 1050114"/>
              <a:gd name="connsiteX6" fmla="*/ 304801 w 1168917"/>
              <a:gd name="connsiteY6" fmla="*/ 788176 h 1050114"/>
              <a:gd name="connsiteX7" fmla="*/ 338138 w 1168917"/>
              <a:gd name="connsiteY7" fmla="*/ 716739 h 1050114"/>
              <a:gd name="connsiteX8" fmla="*/ 342901 w 1168917"/>
              <a:gd name="connsiteY8" fmla="*/ 654826 h 1050114"/>
              <a:gd name="connsiteX9" fmla="*/ 428626 w 1168917"/>
              <a:gd name="connsiteY9" fmla="*/ 592914 h 1050114"/>
              <a:gd name="connsiteX10" fmla="*/ 461963 w 1168917"/>
              <a:gd name="connsiteY10" fmla="*/ 554814 h 1050114"/>
              <a:gd name="connsiteX11" fmla="*/ 481013 w 1168917"/>
              <a:gd name="connsiteY11" fmla="*/ 473851 h 1050114"/>
              <a:gd name="connsiteX12" fmla="*/ 595313 w 1168917"/>
              <a:gd name="connsiteY12" fmla="*/ 450039 h 1050114"/>
              <a:gd name="connsiteX13" fmla="*/ 647701 w 1168917"/>
              <a:gd name="connsiteY13" fmla="*/ 435751 h 1050114"/>
              <a:gd name="connsiteX14" fmla="*/ 714376 w 1168917"/>
              <a:gd name="connsiteY14" fmla="*/ 426226 h 1050114"/>
              <a:gd name="connsiteX15" fmla="*/ 766763 w 1168917"/>
              <a:gd name="connsiteY15" fmla="*/ 402414 h 1050114"/>
              <a:gd name="connsiteX16" fmla="*/ 862013 w 1168917"/>
              <a:gd name="connsiteY16" fmla="*/ 407176 h 1050114"/>
              <a:gd name="connsiteX17" fmla="*/ 1014413 w 1168917"/>
              <a:gd name="connsiteY17" fmla="*/ 340501 h 1050114"/>
              <a:gd name="connsiteX18" fmla="*/ 1057276 w 1168917"/>
              <a:gd name="connsiteY18" fmla="*/ 259539 h 1050114"/>
              <a:gd name="connsiteX19" fmla="*/ 1104901 w 1168917"/>
              <a:gd name="connsiteY19" fmla="*/ 211914 h 1050114"/>
              <a:gd name="connsiteX20" fmla="*/ 1166813 w 1168917"/>
              <a:gd name="connsiteY20" fmla="*/ 197626 h 1050114"/>
              <a:gd name="connsiteX21" fmla="*/ 1152526 w 1168917"/>
              <a:gd name="connsiteY21" fmla="*/ 83326 h 1050114"/>
              <a:gd name="connsiteX22" fmla="*/ 1133476 w 1168917"/>
              <a:gd name="connsiteY22" fmla="*/ 69039 h 1050114"/>
              <a:gd name="connsiteX23" fmla="*/ 1143001 w 1168917"/>
              <a:gd name="connsiteY23" fmla="*/ 2364 h 1050114"/>
              <a:gd name="connsiteX24" fmla="*/ 1114426 w 1168917"/>
              <a:gd name="connsiteY24" fmla="*/ 21414 h 1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68917" h="1050114">
                <a:moveTo>
                  <a:pt x="0" y="1050114"/>
                </a:moveTo>
                <a:cubicBezTo>
                  <a:pt x="36512" y="1021936"/>
                  <a:pt x="73025" y="993758"/>
                  <a:pt x="90488" y="973914"/>
                </a:cubicBezTo>
                <a:cubicBezTo>
                  <a:pt x="107951" y="954070"/>
                  <a:pt x="98426" y="945339"/>
                  <a:pt x="104776" y="931051"/>
                </a:cubicBezTo>
                <a:cubicBezTo>
                  <a:pt x="111126" y="916763"/>
                  <a:pt x="119857" y="903270"/>
                  <a:pt x="128588" y="888189"/>
                </a:cubicBezTo>
                <a:cubicBezTo>
                  <a:pt x="137319" y="873108"/>
                  <a:pt x="142082" y="847708"/>
                  <a:pt x="157163" y="840564"/>
                </a:cubicBezTo>
                <a:cubicBezTo>
                  <a:pt x="172244" y="833420"/>
                  <a:pt x="194470" y="854057"/>
                  <a:pt x="219076" y="845326"/>
                </a:cubicBezTo>
                <a:cubicBezTo>
                  <a:pt x="243682" y="836595"/>
                  <a:pt x="284958" y="809607"/>
                  <a:pt x="304801" y="788176"/>
                </a:cubicBezTo>
                <a:cubicBezTo>
                  <a:pt x="324644" y="766745"/>
                  <a:pt x="331788" y="738964"/>
                  <a:pt x="338138" y="716739"/>
                </a:cubicBezTo>
                <a:cubicBezTo>
                  <a:pt x="344488" y="694514"/>
                  <a:pt x="327820" y="675463"/>
                  <a:pt x="342901" y="654826"/>
                </a:cubicBezTo>
                <a:cubicBezTo>
                  <a:pt x="357982" y="634189"/>
                  <a:pt x="408782" y="609583"/>
                  <a:pt x="428626" y="592914"/>
                </a:cubicBezTo>
                <a:cubicBezTo>
                  <a:pt x="448470" y="576245"/>
                  <a:pt x="453232" y="574658"/>
                  <a:pt x="461963" y="554814"/>
                </a:cubicBezTo>
                <a:cubicBezTo>
                  <a:pt x="470694" y="534970"/>
                  <a:pt x="458788" y="491313"/>
                  <a:pt x="481013" y="473851"/>
                </a:cubicBezTo>
                <a:cubicBezTo>
                  <a:pt x="503238" y="456389"/>
                  <a:pt x="567532" y="456389"/>
                  <a:pt x="595313" y="450039"/>
                </a:cubicBezTo>
                <a:cubicBezTo>
                  <a:pt x="623094" y="443689"/>
                  <a:pt x="627857" y="439720"/>
                  <a:pt x="647701" y="435751"/>
                </a:cubicBezTo>
                <a:cubicBezTo>
                  <a:pt x="667545" y="431782"/>
                  <a:pt x="694532" y="431782"/>
                  <a:pt x="714376" y="426226"/>
                </a:cubicBezTo>
                <a:cubicBezTo>
                  <a:pt x="734220" y="420670"/>
                  <a:pt x="742157" y="405589"/>
                  <a:pt x="766763" y="402414"/>
                </a:cubicBezTo>
                <a:cubicBezTo>
                  <a:pt x="791369" y="399239"/>
                  <a:pt x="820738" y="417495"/>
                  <a:pt x="862013" y="407176"/>
                </a:cubicBezTo>
                <a:cubicBezTo>
                  <a:pt x="903288" y="396857"/>
                  <a:pt x="981869" y="365107"/>
                  <a:pt x="1014413" y="340501"/>
                </a:cubicBezTo>
                <a:cubicBezTo>
                  <a:pt x="1046957" y="315895"/>
                  <a:pt x="1042195" y="280970"/>
                  <a:pt x="1057276" y="259539"/>
                </a:cubicBezTo>
                <a:cubicBezTo>
                  <a:pt x="1072357" y="238108"/>
                  <a:pt x="1086645" y="222233"/>
                  <a:pt x="1104901" y="211914"/>
                </a:cubicBezTo>
                <a:cubicBezTo>
                  <a:pt x="1123157" y="201595"/>
                  <a:pt x="1158876" y="219057"/>
                  <a:pt x="1166813" y="197626"/>
                </a:cubicBezTo>
                <a:cubicBezTo>
                  <a:pt x="1174750" y="176195"/>
                  <a:pt x="1158082" y="104757"/>
                  <a:pt x="1152526" y="83326"/>
                </a:cubicBezTo>
                <a:cubicBezTo>
                  <a:pt x="1146970" y="61895"/>
                  <a:pt x="1135063" y="82533"/>
                  <a:pt x="1133476" y="69039"/>
                </a:cubicBezTo>
                <a:cubicBezTo>
                  <a:pt x="1131889" y="55545"/>
                  <a:pt x="1146176" y="10302"/>
                  <a:pt x="1143001" y="2364"/>
                </a:cubicBezTo>
                <a:cubicBezTo>
                  <a:pt x="1139826" y="-5574"/>
                  <a:pt x="1127126" y="7920"/>
                  <a:pt x="1114426" y="21414"/>
                </a:cubicBez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1147763" y="7208547"/>
            <a:ext cx="1095397" cy="2006891"/>
          </a:xfrm>
          <a:custGeom>
            <a:avLst/>
            <a:gdLst>
              <a:gd name="connsiteX0" fmla="*/ 0 w 1095397"/>
              <a:gd name="connsiteY0" fmla="*/ 240003 h 2006891"/>
              <a:gd name="connsiteX1" fmla="*/ 85725 w 1095397"/>
              <a:gd name="connsiteY1" fmla="*/ 230478 h 2006891"/>
              <a:gd name="connsiteX2" fmla="*/ 171450 w 1095397"/>
              <a:gd name="connsiteY2" fmla="*/ 230478 h 2006891"/>
              <a:gd name="connsiteX3" fmla="*/ 252412 w 1095397"/>
              <a:gd name="connsiteY3" fmla="*/ 206666 h 2006891"/>
              <a:gd name="connsiteX4" fmla="*/ 304800 w 1095397"/>
              <a:gd name="connsiteY4" fmla="*/ 201903 h 2006891"/>
              <a:gd name="connsiteX5" fmla="*/ 333375 w 1095397"/>
              <a:gd name="connsiteY5" fmla="*/ 173328 h 2006891"/>
              <a:gd name="connsiteX6" fmla="*/ 400050 w 1095397"/>
              <a:gd name="connsiteY6" fmla="*/ 130466 h 2006891"/>
              <a:gd name="connsiteX7" fmla="*/ 442912 w 1095397"/>
              <a:gd name="connsiteY7" fmla="*/ 39978 h 2006891"/>
              <a:gd name="connsiteX8" fmla="*/ 500062 w 1095397"/>
              <a:gd name="connsiteY8" fmla="*/ 16166 h 2006891"/>
              <a:gd name="connsiteX9" fmla="*/ 523875 w 1095397"/>
              <a:gd name="connsiteY9" fmla="*/ 1878 h 2006891"/>
              <a:gd name="connsiteX10" fmla="*/ 547687 w 1095397"/>
              <a:gd name="connsiteY10" fmla="*/ 59028 h 2006891"/>
              <a:gd name="connsiteX11" fmla="*/ 500062 w 1095397"/>
              <a:gd name="connsiteY11" fmla="*/ 97128 h 2006891"/>
              <a:gd name="connsiteX12" fmla="*/ 557212 w 1095397"/>
              <a:gd name="connsiteY12" fmla="*/ 149516 h 2006891"/>
              <a:gd name="connsiteX13" fmla="*/ 595312 w 1095397"/>
              <a:gd name="connsiteY13" fmla="*/ 182853 h 2006891"/>
              <a:gd name="connsiteX14" fmla="*/ 604837 w 1095397"/>
              <a:gd name="connsiteY14" fmla="*/ 240003 h 2006891"/>
              <a:gd name="connsiteX15" fmla="*/ 647700 w 1095397"/>
              <a:gd name="connsiteY15" fmla="*/ 278103 h 2006891"/>
              <a:gd name="connsiteX16" fmla="*/ 661987 w 1095397"/>
              <a:gd name="connsiteY16" fmla="*/ 297153 h 2006891"/>
              <a:gd name="connsiteX17" fmla="*/ 700087 w 1095397"/>
              <a:gd name="connsiteY17" fmla="*/ 287628 h 2006891"/>
              <a:gd name="connsiteX18" fmla="*/ 757237 w 1095397"/>
              <a:gd name="connsiteY18" fmla="*/ 330491 h 2006891"/>
              <a:gd name="connsiteX19" fmla="*/ 814387 w 1095397"/>
              <a:gd name="connsiteY19" fmla="*/ 406691 h 2006891"/>
              <a:gd name="connsiteX20" fmla="*/ 871537 w 1095397"/>
              <a:gd name="connsiteY20" fmla="*/ 478128 h 2006891"/>
              <a:gd name="connsiteX21" fmla="*/ 942975 w 1095397"/>
              <a:gd name="connsiteY21" fmla="*/ 601953 h 2006891"/>
              <a:gd name="connsiteX22" fmla="*/ 957262 w 1095397"/>
              <a:gd name="connsiteY22" fmla="*/ 621003 h 2006891"/>
              <a:gd name="connsiteX23" fmla="*/ 957262 w 1095397"/>
              <a:gd name="connsiteY23" fmla="*/ 649578 h 2006891"/>
              <a:gd name="connsiteX24" fmla="*/ 985837 w 1095397"/>
              <a:gd name="connsiteY24" fmla="*/ 663866 h 2006891"/>
              <a:gd name="connsiteX25" fmla="*/ 981075 w 1095397"/>
              <a:gd name="connsiteY25" fmla="*/ 721016 h 2006891"/>
              <a:gd name="connsiteX26" fmla="*/ 1023937 w 1095397"/>
              <a:gd name="connsiteY26" fmla="*/ 749591 h 2006891"/>
              <a:gd name="connsiteX27" fmla="*/ 1062037 w 1095397"/>
              <a:gd name="connsiteY27" fmla="*/ 792453 h 2006891"/>
              <a:gd name="connsiteX28" fmla="*/ 1095375 w 1095397"/>
              <a:gd name="connsiteY28" fmla="*/ 840078 h 2006891"/>
              <a:gd name="connsiteX29" fmla="*/ 1066800 w 1095397"/>
              <a:gd name="connsiteY29" fmla="*/ 892466 h 2006891"/>
              <a:gd name="connsiteX30" fmla="*/ 1042987 w 1095397"/>
              <a:gd name="connsiteY30" fmla="*/ 911516 h 2006891"/>
              <a:gd name="connsiteX31" fmla="*/ 1019175 w 1095397"/>
              <a:gd name="connsiteY31" fmla="*/ 959141 h 2006891"/>
              <a:gd name="connsiteX32" fmla="*/ 990600 w 1095397"/>
              <a:gd name="connsiteY32" fmla="*/ 1002003 h 2006891"/>
              <a:gd name="connsiteX33" fmla="*/ 909637 w 1095397"/>
              <a:gd name="connsiteY33" fmla="*/ 973428 h 2006891"/>
              <a:gd name="connsiteX34" fmla="*/ 838200 w 1095397"/>
              <a:gd name="connsiteY34" fmla="*/ 1040103 h 2006891"/>
              <a:gd name="connsiteX35" fmla="*/ 833437 w 1095397"/>
              <a:gd name="connsiteY35" fmla="*/ 1097253 h 2006891"/>
              <a:gd name="connsiteX36" fmla="*/ 838200 w 1095397"/>
              <a:gd name="connsiteY36" fmla="*/ 1130591 h 2006891"/>
              <a:gd name="connsiteX37" fmla="*/ 771525 w 1095397"/>
              <a:gd name="connsiteY37" fmla="*/ 1202028 h 2006891"/>
              <a:gd name="connsiteX38" fmla="*/ 781050 w 1095397"/>
              <a:gd name="connsiteY38" fmla="*/ 1273466 h 2006891"/>
              <a:gd name="connsiteX39" fmla="*/ 800100 w 1095397"/>
              <a:gd name="connsiteY39" fmla="*/ 1316328 h 2006891"/>
              <a:gd name="connsiteX40" fmla="*/ 814387 w 1095397"/>
              <a:gd name="connsiteY40" fmla="*/ 1349666 h 2006891"/>
              <a:gd name="connsiteX41" fmla="*/ 776287 w 1095397"/>
              <a:gd name="connsiteY41" fmla="*/ 1421103 h 2006891"/>
              <a:gd name="connsiteX42" fmla="*/ 738187 w 1095397"/>
              <a:gd name="connsiteY42" fmla="*/ 1478253 h 2006891"/>
              <a:gd name="connsiteX43" fmla="*/ 690562 w 1095397"/>
              <a:gd name="connsiteY43" fmla="*/ 1563978 h 2006891"/>
              <a:gd name="connsiteX44" fmla="*/ 609600 w 1095397"/>
              <a:gd name="connsiteY44" fmla="*/ 1621128 h 2006891"/>
              <a:gd name="connsiteX45" fmla="*/ 528637 w 1095397"/>
              <a:gd name="connsiteY45" fmla="*/ 1673516 h 2006891"/>
              <a:gd name="connsiteX46" fmla="*/ 500062 w 1095397"/>
              <a:gd name="connsiteY46" fmla="*/ 1730666 h 2006891"/>
              <a:gd name="connsiteX47" fmla="*/ 495300 w 1095397"/>
              <a:gd name="connsiteY47" fmla="*/ 1754478 h 2006891"/>
              <a:gd name="connsiteX48" fmla="*/ 423862 w 1095397"/>
              <a:gd name="connsiteY48" fmla="*/ 1811628 h 2006891"/>
              <a:gd name="connsiteX49" fmla="*/ 395287 w 1095397"/>
              <a:gd name="connsiteY49" fmla="*/ 1887828 h 2006891"/>
              <a:gd name="connsiteX50" fmla="*/ 400050 w 1095397"/>
              <a:gd name="connsiteY50" fmla="*/ 1944978 h 2006891"/>
              <a:gd name="connsiteX51" fmla="*/ 400050 w 1095397"/>
              <a:gd name="connsiteY51" fmla="*/ 1992603 h 2006891"/>
              <a:gd name="connsiteX52" fmla="*/ 352425 w 1095397"/>
              <a:gd name="connsiteY52" fmla="*/ 1987841 h 2006891"/>
              <a:gd name="connsiteX53" fmla="*/ 300037 w 1095397"/>
              <a:gd name="connsiteY53" fmla="*/ 2006891 h 2006891"/>
              <a:gd name="connsiteX54" fmla="*/ 300037 w 1095397"/>
              <a:gd name="connsiteY54" fmla="*/ 2006891 h 2006891"/>
              <a:gd name="connsiteX55" fmla="*/ 295275 w 1095397"/>
              <a:gd name="connsiteY55" fmla="*/ 2002128 h 2006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95397" h="2006891">
                <a:moveTo>
                  <a:pt x="0" y="240003"/>
                </a:moveTo>
                <a:cubicBezTo>
                  <a:pt x="28575" y="236034"/>
                  <a:pt x="57150" y="232065"/>
                  <a:pt x="85725" y="230478"/>
                </a:cubicBezTo>
                <a:cubicBezTo>
                  <a:pt x="114300" y="228890"/>
                  <a:pt x="143669" y="234447"/>
                  <a:pt x="171450" y="230478"/>
                </a:cubicBezTo>
                <a:cubicBezTo>
                  <a:pt x="199231" y="226509"/>
                  <a:pt x="230187" y="211428"/>
                  <a:pt x="252412" y="206666"/>
                </a:cubicBezTo>
                <a:cubicBezTo>
                  <a:pt x="274637" y="201903"/>
                  <a:pt x="291306" y="207459"/>
                  <a:pt x="304800" y="201903"/>
                </a:cubicBezTo>
                <a:cubicBezTo>
                  <a:pt x="318294" y="196347"/>
                  <a:pt x="317500" y="185234"/>
                  <a:pt x="333375" y="173328"/>
                </a:cubicBezTo>
                <a:cubicBezTo>
                  <a:pt x="349250" y="161422"/>
                  <a:pt x="381794" y="152691"/>
                  <a:pt x="400050" y="130466"/>
                </a:cubicBezTo>
                <a:cubicBezTo>
                  <a:pt x="418306" y="108241"/>
                  <a:pt x="426243" y="59028"/>
                  <a:pt x="442912" y="39978"/>
                </a:cubicBezTo>
                <a:cubicBezTo>
                  <a:pt x="459581" y="20928"/>
                  <a:pt x="486568" y="22516"/>
                  <a:pt x="500062" y="16166"/>
                </a:cubicBezTo>
                <a:cubicBezTo>
                  <a:pt x="513556" y="9816"/>
                  <a:pt x="515938" y="-5266"/>
                  <a:pt x="523875" y="1878"/>
                </a:cubicBezTo>
                <a:cubicBezTo>
                  <a:pt x="531812" y="9022"/>
                  <a:pt x="551656" y="43153"/>
                  <a:pt x="547687" y="59028"/>
                </a:cubicBezTo>
                <a:cubicBezTo>
                  <a:pt x="543718" y="74903"/>
                  <a:pt x="498475" y="82047"/>
                  <a:pt x="500062" y="97128"/>
                </a:cubicBezTo>
                <a:cubicBezTo>
                  <a:pt x="501649" y="112209"/>
                  <a:pt x="541337" y="135228"/>
                  <a:pt x="557212" y="149516"/>
                </a:cubicBezTo>
                <a:cubicBezTo>
                  <a:pt x="573087" y="163803"/>
                  <a:pt x="587375" y="167772"/>
                  <a:pt x="595312" y="182853"/>
                </a:cubicBezTo>
                <a:cubicBezTo>
                  <a:pt x="603249" y="197934"/>
                  <a:pt x="596106" y="224128"/>
                  <a:pt x="604837" y="240003"/>
                </a:cubicBezTo>
                <a:cubicBezTo>
                  <a:pt x="613568" y="255878"/>
                  <a:pt x="647700" y="278103"/>
                  <a:pt x="647700" y="278103"/>
                </a:cubicBezTo>
                <a:cubicBezTo>
                  <a:pt x="657225" y="287628"/>
                  <a:pt x="653256" y="295565"/>
                  <a:pt x="661987" y="297153"/>
                </a:cubicBezTo>
                <a:cubicBezTo>
                  <a:pt x="670718" y="298741"/>
                  <a:pt x="684212" y="282072"/>
                  <a:pt x="700087" y="287628"/>
                </a:cubicBezTo>
                <a:cubicBezTo>
                  <a:pt x="715962" y="293184"/>
                  <a:pt x="738187" y="310647"/>
                  <a:pt x="757237" y="330491"/>
                </a:cubicBezTo>
                <a:cubicBezTo>
                  <a:pt x="776287" y="350335"/>
                  <a:pt x="795337" y="382085"/>
                  <a:pt x="814387" y="406691"/>
                </a:cubicBezTo>
                <a:cubicBezTo>
                  <a:pt x="833437" y="431297"/>
                  <a:pt x="850106" y="445584"/>
                  <a:pt x="871537" y="478128"/>
                </a:cubicBezTo>
                <a:cubicBezTo>
                  <a:pt x="892968" y="510672"/>
                  <a:pt x="928688" y="578141"/>
                  <a:pt x="942975" y="601953"/>
                </a:cubicBezTo>
                <a:cubicBezTo>
                  <a:pt x="957262" y="625765"/>
                  <a:pt x="954881" y="613066"/>
                  <a:pt x="957262" y="621003"/>
                </a:cubicBezTo>
                <a:cubicBezTo>
                  <a:pt x="959643" y="628940"/>
                  <a:pt x="952500" y="642434"/>
                  <a:pt x="957262" y="649578"/>
                </a:cubicBezTo>
                <a:cubicBezTo>
                  <a:pt x="962024" y="656722"/>
                  <a:pt x="981868" y="651960"/>
                  <a:pt x="985837" y="663866"/>
                </a:cubicBezTo>
                <a:cubicBezTo>
                  <a:pt x="989806" y="675772"/>
                  <a:pt x="974725" y="706728"/>
                  <a:pt x="981075" y="721016"/>
                </a:cubicBezTo>
                <a:cubicBezTo>
                  <a:pt x="987425" y="735304"/>
                  <a:pt x="1010443" y="737685"/>
                  <a:pt x="1023937" y="749591"/>
                </a:cubicBezTo>
                <a:cubicBezTo>
                  <a:pt x="1037431" y="761497"/>
                  <a:pt x="1050131" y="777372"/>
                  <a:pt x="1062037" y="792453"/>
                </a:cubicBezTo>
                <a:cubicBezTo>
                  <a:pt x="1073943" y="807534"/>
                  <a:pt x="1094581" y="823409"/>
                  <a:pt x="1095375" y="840078"/>
                </a:cubicBezTo>
                <a:cubicBezTo>
                  <a:pt x="1096169" y="856747"/>
                  <a:pt x="1075531" y="880560"/>
                  <a:pt x="1066800" y="892466"/>
                </a:cubicBezTo>
                <a:cubicBezTo>
                  <a:pt x="1058069" y="904372"/>
                  <a:pt x="1050925" y="900404"/>
                  <a:pt x="1042987" y="911516"/>
                </a:cubicBezTo>
                <a:cubicBezTo>
                  <a:pt x="1035050" y="922629"/>
                  <a:pt x="1027906" y="944060"/>
                  <a:pt x="1019175" y="959141"/>
                </a:cubicBezTo>
                <a:cubicBezTo>
                  <a:pt x="1010444" y="974222"/>
                  <a:pt x="1008856" y="999622"/>
                  <a:pt x="990600" y="1002003"/>
                </a:cubicBezTo>
                <a:cubicBezTo>
                  <a:pt x="972344" y="1004384"/>
                  <a:pt x="935037" y="967078"/>
                  <a:pt x="909637" y="973428"/>
                </a:cubicBezTo>
                <a:cubicBezTo>
                  <a:pt x="884237" y="979778"/>
                  <a:pt x="850900" y="1019466"/>
                  <a:pt x="838200" y="1040103"/>
                </a:cubicBezTo>
                <a:cubicBezTo>
                  <a:pt x="825500" y="1060740"/>
                  <a:pt x="833437" y="1082172"/>
                  <a:pt x="833437" y="1097253"/>
                </a:cubicBezTo>
                <a:cubicBezTo>
                  <a:pt x="833437" y="1112334"/>
                  <a:pt x="848519" y="1113129"/>
                  <a:pt x="838200" y="1130591"/>
                </a:cubicBezTo>
                <a:cubicBezTo>
                  <a:pt x="827881" y="1148053"/>
                  <a:pt x="781050" y="1178216"/>
                  <a:pt x="771525" y="1202028"/>
                </a:cubicBezTo>
                <a:cubicBezTo>
                  <a:pt x="762000" y="1225841"/>
                  <a:pt x="776288" y="1254416"/>
                  <a:pt x="781050" y="1273466"/>
                </a:cubicBezTo>
                <a:cubicBezTo>
                  <a:pt x="785812" y="1292516"/>
                  <a:pt x="794544" y="1303628"/>
                  <a:pt x="800100" y="1316328"/>
                </a:cubicBezTo>
                <a:cubicBezTo>
                  <a:pt x="805656" y="1329028"/>
                  <a:pt x="818356" y="1332204"/>
                  <a:pt x="814387" y="1349666"/>
                </a:cubicBezTo>
                <a:cubicBezTo>
                  <a:pt x="810418" y="1367129"/>
                  <a:pt x="788987" y="1399672"/>
                  <a:pt x="776287" y="1421103"/>
                </a:cubicBezTo>
                <a:cubicBezTo>
                  <a:pt x="763587" y="1442534"/>
                  <a:pt x="752474" y="1454441"/>
                  <a:pt x="738187" y="1478253"/>
                </a:cubicBezTo>
                <a:cubicBezTo>
                  <a:pt x="723900" y="1502065"/>
                  <a:pt x="711993" y="1540166"/>
                  <a:pt x="690562" y="1563978"/>
                </a:cubicBezTo>
                <a:cubicBezTo>
                  <a:pt x="669131" y="1587790"/>
                  <a:pt x="636588" y="1602872"/>
                  <a:pt x="609600" y="1621128"/>
                </a:cubicBezTo>
                <a:cubicBezTo>
                  <a:pt x="582613" y="1639384"/>
                  <a:pt x="546893" y="1655260"/>
                  <a:pt x="528637" y="1673516"/>
                </a:cubicBezTo>
                <a:cubicBezTo>
                  <a:pt x="510381" y="1691772"/>
                  <a:pt x="505618" y="1717172"/>
                  <a:pt x="500062" y="1730666"/>
                </a:cubicBezTo>
                <a:cubicBezTo>
                  <a:pt x="494506" y="1744160"/>
                  <a:pt x="508000" y="1740984"/>
                  <a:pt x="495300" y="1754478"/>
                </a:cubicBezTo>
                <a:cubicBezTo>
                  <a:pt x="482600" y="1767972"/>
                  <a:pt x="440531" y="1789403"/>
                  <a:pt x="423862" y="1811628"/>
                </a:cubicBezTo>
                <a:cubicBezTo>
                  <a:pt x="407193" y="1833853"/>
                  <a:pt x="399256" y="1865603"/>
                  <a:pt x="395287" y="1887828"/>
                </a:cubicBezTo>
                <a:cubicBezTo>
                  <a:pt x="391318" y="1910053"/>
                  <a:pt x="399256" y="1927516"/>
                  <a:pt x="400050" y="1944978"/>
                </a:cubicBezTo>
                <a:cubicBezTo>
                  <a:pt x="400844" y="1962440"/>
                  <a:pt x="407988" y="1985459"/>
                  <a:pt x="400050" y="1992603"/>
                </a:cubicBezTo>
                <a:cubicBezTo>
                  <a:pt x="392113" y="1999747"/>
                  <a:pt x="369094" y="1985460"/>
                  <a:pt x="352425" y="1987841"/>
                </a:cubicBezTo>
                <a:cubicBezTo>
                  <a:pt x="335756" y="1990222"/>
                  <a:pt x="300037" y="2006891"/>
                  <a:pt x="300037" y="2006891"/>
                </a:cubicBezTo>
                <a:lnTo>
                  <a:pt x="300037" y="2006891"/>
                </a:lnTo>
                <a:lnTo>
                  <a:pt x="295275" y="2002128"/>
                </a:lnTo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4218940" y="5394114"/>
            <a:ext cx="332958" cy="310726"/>
          </a:xfrm>
          <a:custGeom>
            <a:avLst/>
            <a:gdLst>
              <a:gd name="connsiteX0" fmla="*/ 0 w 332958"/>
              <a:gd name="connsiteY0" fmla="*/ 310726 h 310726"/>
              <a:gd name="connsiteX1" fmla="*/ 35560 w 332958"/>
              <a:gd name="connsiteY1" fmla="*/ 265006 h 310726"/>
              <a:gd name="connsiteX2" fmla="*/ 33020 w 332958"/>
              <a:gd name="connsiteY2" fmla="*/ 204046 h 310726"/>
              <a:gd name="connsiteX3" fmla="*/ 63500 w 332958"/>
              <a:gd name="connsiteY3" fmla="*/ 158326 h 310726"/>
              <a:gd name="connsiteX4" fmla="*/ 147320 w 332958"/>
              <a:gd name="connsiteY4" fmla="*/ 148166 h 310726"/>
              <a:gd name="connsiteX5" fmla="*/ 231140 w 332958"/>
              <a:gd name="connsiteY5" fmla="*/ 130386 h 310726"/>
              <a:gd name="connsiteX6" fmla="*/ 297180 w 332958"/>
              <a:gd name="connsiteY6" fmla="*/ 61806 h 310726"/>
              <a:gd name="connsiteX7" fmla="*/ 327660 w 332958"/>
              <a:gd name="connsiteY7" fmla="*/ 8466 h 310726"/>
              <a:gd name="connsiteX8" fmla="*/ 332740 w 332958"/>
              <a:gd name="connsiteY8" fmla="*/ 846 h 31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958" h="310726">
                <a:moveTo>
                  <a:pt x="0" y="310726"/>
                </a:moveTo>
                <a:cubicBezTo>
                  <a:pt x="15028" y="296756"/>
                  <a:pt x="30057" y="282786"/>
                  <a:pt x="35560" y="265006"/>
                </a:cubicBezTo>
                <a:cubicBezTo>
                  <a:pt x="41063" y="247226"/>
                  <a:pt x="28363" y="221826"/>
                  <a:pt x="33020" y="204046"/>
                </a:cubicBezTo>
                <a:cubicBezTo>
                  <a:pt x="37677" y="186266"/>
                  <a:pt x="44450" y="167639"/>
                  <a:pt x="63500" y="158326"/>
                </a:cubicBezTo>
                <a:cubicBezTo>
                  <a:pt x="82550" y="149013"/>
                  <a:pt x="119380" y="152823"/>
                  <a:pt x="147320" y="148166"/>
                </a:cubicBezTo>
                <a:cubicBezTo>
                  <a:pt x="175260" y="143509"/>
                  <a:pt x="206163" y="144779"/>
                  <a:pt x="231140" y="130386"/>
                </a:cubicBezTo>
                <a:cubicBezTo>
                  <a:pt x="256117" y="115993"/>
                  <a:pt x="281093" y="82126"/>
                  <a:pt x="297180" y="61806"/>
                </a:cubicBezTo>
                <a:cubicBezTo>
                  <a:pt x="313267" y="41486"/>
                  <a:pt x="327660" y="8466"/>
                  <a:pt x="327660" y="8466"/>
                </a:cubicBezTo>
                <a:cubicBezTo>
                  <a:pt x="333587" y="-1694"/>
                  <a:pt x="333163" y="-424"/>
                  <a:pt x="332740" y="8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4549140" y="5254886"/>
            <a:ext cx="1201420" cy="389149"/>
          </a:xfrm>
          <a:custGeom>
            <a:avLst/>
            <a:gdLst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05840 w 1115060"/>
              <a:gd name="connsiteY22" fmla="*/ 31025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49020 w 1115060"/>
              <a:gd name="connsiteY23" fmla="*/ 27469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15060"/>
              <a:gd name="connsiteY0" fmla="*/ 145154 h 389149"/>
              <a:gd name="connsiteX1" fmla="*/ 76200 w 1115060"/>
              <a:gd name="connsiteY1" fmla="*/ 134994 h 389149"/>
              <a:gd name="connsiteX2" fmla="*/ 121920 w 1115060"/>
              <a:gd name="connsiteY2" fmla="*/ 117214 h 389149"/>
              <a:gd name="connsiteX3" fmla="*/ 149860 w 1115060"/>
              <a:gd name="connsiteY3" fmla="*/ 96894 h 389149"/>
              <a:gd name="connsiteX4" fmla="*/ 208280 w 1115060"/>
              <a:gd name="connsiteY4" fmla="*/ 63874 h 389149"/>
              <a:gd name="connsiteX5" fmla="*/ 223520 w 1115060"/>
              <a:gd name="connsiteY5" fmla="*/ 33394 h 389149"/>
              <a:gd name="connsiteX6" fmla="*/ 266700 w 1115060"/>
              <a:gd name="connsiteY6" fmla="*/ 374 h 389149"/>
              <a:gd name="connsiteX7" fmla="*/ 297180 w 1115060"/>
              <a:gd name="connsiteY7" fmla="*/ 56254 h 389149"/>
              <a:gd name="connsiteX8" fmla="*/ 325120 w 1115060"/>
              <a:gd name="connsiteY8" fmla="*/ 104514 h 389149"/>
              <a:gd name="connsiteX9" fmla="*/ 353060 w 1115060"/>
              <a:gd name="connsiteY9" fmla="*/ 114674 h 389149"/>
              <a:gd name="connsiteX10" fmla="*/ 447040 w 1115060"/>
              <a:gd name="connsiteY10" fmla="*/ 137534 h 389149"/>
              <a:gd name="connsiteX11" fmla="*/ 543560 w 1115060"/>
              <a:gd name="connsiteY11" fmla="*/ 157854 h 389149"/>
              <a:gd name="connsiteX12" fmla="*/ 617220 w 1115060"/>
              <a:gd name="connsiteY12" fmla="*/ 185794 h 389149"/>
              <a:gd name="connsiteX13" fmla="*/ 665480 w 1115060"/>
              <a:gd name="connsiteY13" fmla="*/ 203574 h 389149"/>
              <a:gd name="connsiteX14" fmla="*/ 731520 w 1115060"/>
              <a:gd name="connsiteY14" fmla="*/ 226434 h 389149"/>
              <a:gd name="connsiteX15" fmla="*/ 754380 w 1115060"/>
              <a:gd name="connsiteY15" fmla="*/ 259454 h 389149"/>
              <a:gd name="connsiteX16" fmla="*/ 769620 w 1115060"/>
              <a:gd name="connsiteY16" fmla="*/ 292474 h 389149"/>
              <a:gd name="connsiteX17" fmla="*/ 779780 w 1115060"/>
              <a:gd name="connsiteY17" fmla="*/ 322954 h 389149"/>
              <a:gd name="connsiteX18" fmla="*/ 789940 w 1115060"/>
              <a:gd name="connsiteY18" fmla="*/ 361054 h 389149"/>
              <a:gd name="connsiteX19" fmla="*/ 802640 w 1115060"/>
              <a:gd name="connsiteY19" fmla="*/ 381374 h 389149"/>
              <a:gd name="connsiteX20" fmla="*/ 863600 w 1115060"/>
              <a:gd name="connsiteY20" fmla="*/ 386454 h 389149"/>
              <a:gd name="connsiteX21" fmla="*/ 909320 w 1115060"/>
              <a:gd name="connsiteY21" fmla="*/ 340734 h 389149"/>
              <a:gd name="connsiteX22" fmla="*/ 1023620 w 1115060"/>
              <a:gd name="connsiteY22" fmla="*/ 345814 h 389149"/>
              <a:gd name="connsiteX23" fmla="*/ 1092200 w 1115060"/>
              <a:gd name="connsiteY23" fmla="*/ 348354 h 389149"/>
              <a:gd name="connsiteX24" fmla="*/ 1115060 w 1115060"/>
              <a:gd name="connsiteY24" fmla="*/ 239134 h 389149"/>
              <a:gd name="connsiteX25" fmla="*/ 1115060 w 1115060"/>
              <a:gd name="connsiteY25" fmla="*/ 23913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15060 w 1150620"/>
              <a:gd name="connsiteY24" fmla="*/ 239134 h 389149"/>
              <a:gd name="connsiteX25" fmla="*/ 1150620 w 1150620"/>
              <a:gd name="connsiteY25" fmla="*/ 307714 h 389149"/>
              <a:gd name="connsiteX0" fmla="*/ 0 w 1150620"/>
              <a:gd name="connsiteY0" fmla="*/ 145154 h 389149"/>
              <a:gd name="connsiteX1" fmla="*/ 76200 w 1150620"/>
              <a:gd name="connsiteY1" fmla="*/ 134994 h 389149"/>
              <a:gd name="connsiteX2" fmla="*/ 121920 w 1150620"/>
              <a:gd name="connsiteY2" fmla="*/ 117214 h 389149"/>
              <a:gd name="connsiteX3" fmla="*/ 149860 w 1150620"/>
              <a:gd name="connsiteY3" fmla="*/ 96894 h 389149"/>
              <a:gd name="connsiteX4" fmla="*/ 208280 w 1150620"/>
              <a:gd name="connsiteY4" fmla="*/ 63874 h 389149"/>
              <a:gd name="connsiteX5" fmla="*/ 223520 w 1150620"/>
              <a:gd name="connsiteY5" fmla="*/ 33394 h 389149"/>
              <a:gd name="connsiteX6" fmla="*/ 266700 w 1150620"/>
              <a:gd name="connsiteY6" fmla="*/ 374 h 389149"/>
              <a:gd name="connsiteX7" fmla="*/ 297180 w 1150620"/>
              <a:gd name="connsiteY7" fmla="*/ 56254 h 389149"/>
              <a:gd name="connsiteX8" fmla="*/ 325120 w 1150620"/>
              <a:gd name="connsiteY8" fmla="*/ 104514 h 389149"/>
              <a:gd name="connsiteX9" fmla="*/ 353060 w 1150620"/>
              <a:gd name="connsiteY9" fmla="*/ 114674 h 389149"/>
              <a:gd name="connsiteX10" fmla="*/ 447040 w 1150620"/>
              <a:gd name="connsiteY10" fmla="*/ 137534 h 389149"/>
              <a:gd name="connsiteX11" fmla="*/ 543560 w 1150620"/>
              <a:gd name="connsiteY11" fmla="*/ 157854 h 389149"/>
              <a:gd name="connsiteX12" fmla="*/ 617220 w 1150620"/>
              <a:gd name="connsiteY12" fmla="*/ 185794 h 389149"/>
              <a:gd name="connsiteX13" fmla="*/ 665480 w 1150620"/>
              <a:gd name="connsiteY13" fmla="*/ 203574 h 389149"/>
              <a:gd name="connsiteX14" fmla="*/ 731520 w 1150620"/>
              <a:gd name="connsiteY14" fmla="*/ 226434 h 389149"/>
              <a:gd name="connsiteX15" fmla="*/ 754380 w 1150620"/>
              <a:gd name="connsiteY15" fmla="*/ 259454 h 389149"/>
              <a:gd name="connsiteX16" fmla="*/ 769620 w 1150620"/>
              <a:gd name="connsiteY16" fmla="*/ 292474 h 389149"/>
              <a:gd name="connsiteX17" fmla="*/ 779780 w 1150620"/>
              <a:gd name="connsiteY17" fmla="*/ 322954 h 389149"/>
              <a:gd name="connsiteX18" fmla="*/ 789940 w 1150620"/>
              <a:gd name="connsiteY18" fmla="*/ 361054 h 389149"/>
              <a:gd name="connsiteX19" fmla="*/ 802640 w 1150620"/>
              <a:gd name="connsiteY19" fmla="*/ 381374 h 389149"/>
              <a:gd name="connsiteX20" fmla="*/ 863600 w 1150620"/>
              <a:gd name="connsiteY20" fmla="*/ 386454 h 389149"/>
              <a:gd name="connsiteX21" fmla="*/ 909320 w 1150620"/>
              <a:gd name="connsiteY21" fmla="*/ 340734 h 389149"/>
              <a:gd name="connsiteX22" fmla="*/ 1023620 w 1150620"/>
              <a:gd name="connsiteY22" fmla="*/ 345814 h 389149"/>
              <a:gd name="connsiteX23" fmla="*/ 1092200 w 1150620"/>
              <a:gd name="connsiteY23" fmla="*/ 348354 h 389149"/>
              <a:gd name="connsiteX24" fmla="*/ 1120140 w 1150620"/>
              <a:gd name="connsiteY24" fmla="*/ 302634 h 389149"/>
              <a:gd name="connsiteX25" fmla="*/ 1150620 w 1150620"/>
              <a:gd name="connsiteY25" fmla="*/ 30771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20140 w 1201420"/>
              <a:gd name="connsiteY24" fmla="*/ 302634 h 389149"/>
              <a:gd name="connsiteX25" fmla="*/ 1201420 w 1201420"/>
              <a:gd name="connsiteY25" fmla="*/ 279774 h 389149"/>
              <a:gd name="connsiteX0" fmla="*/ 0 w 1201420"/>
              <a:gd name="connsiteY0" fmla="*/ 145154 h 389149"/>
              <a:gd name="connsiteX1" fmla="*/ 76200 w 1201420"/>
              <a:gd name="connsiteY1" fmla="*/ 134994 h 389149"/>
              <a:gd name="connsiteX2" fmla="*/ 121920 w 1201420"/>
              <a:gd name="connsiteY2" fmla="*/ 117214 h 389149"/>
              <a:gd name="connsiteX3" fmla="*/ 149860 w 1201420"/>
              <a:gd name="connsiteY3" fmla="*/ 96894 h 389149"/>
              <a:gd name="connsiteX4" fmla="*/ 208280 w 1201420"/>
              <a:gd name="connsiteY4" fmla="*/ 63874 h 389149"/>
              <a:gd name="connsiteX5" fmla="*/ 223520 w 1201420"/>
              <a:gd name="connsiteY5" fmla="*/ 33394 h 389149"/>
              <a:gd name="connsiteX6" fmla="*/ 266700 w 1201420"/>
              <a:gd name="connsiteY6" fmla="*/ 374 h 389149"/>
              <a:gd name="connsiteX7" fmla="*/ 297180 w 1201420"/>
              <a:gd name="connsiteY7" fmla="*/ 56254 h 389149"/>
              <a:gd name="connsiteX8" fmla="*/ 325120 w 1201420"/>
              <a:gd name="connsiteY8" fmla="*/ 104514 h 389149"/>
              <a:gd name="connsiteX9" fmla="*/ 353060 w 1201420"/>
              <a:gd name="connsiteY9" fmla="*/ 114674 h 389149"/>
              <a:gd name="connsiteX10" fmla="*/ 447040 w 1201420"/>
              <a:gd name="connsiteY10" fmla="*/ 137534 h 389149"/>
              <a:gd name="connsiteX11" fmla="*/ 543560 w 1201420"/>
              <a:gd name="connsiteY11" fmla="*/ 157854 h 389149"/>
              <a:gd name="connsiteX12" fmla="*/ 617220 w 1201420"/>
              <a:gd name="connsiteY12" fmla="*/ 185794 h 389149"/>
              <a:gd name="connsiteX13" fmla="*/ 665480 w 1201420"/>
              <a:gd name="connsiteY13" fmla="*/ 203574 h 389149"/>
              <a:gd name="connsiteX14" fmla="*/ 731520 w 1201420"/>
              <a:gd name="connsiteY14" fmla="*/ 226434 h 389149"/>
              <a:gd name="connsiteX15" fmla="*/ 754380 w 1201420"/>
              <a:gd name="connsiteY15" fmla="*/ 259454 h 389149"/>
              <a:gd name="connsiteX16" fmla="*/ 769620 w 1201420"/>
              <a:gd name="connsiteY16" fmla="*/ 292474 h 389149"/>
              <a:gd name="connsiteX17" fmla="*/ 779780 w 1201420"/>
              <a:gd name="connsiteY17" fmla="*/ 322954 h 389149"/>
              <a:gd name="connsiteX18" fmla="*/ 789940 w 1201420"/>
              <a:gd name="connsiteY18" fmla="*/ 361054 h 389149"/>
              <a:gd name="connsiteX19" fmla="*/ 802640 w 1201420"/>
              <a:gd name="connsiteY19" fmla="*/ 381374 h 389149"/>
              <a:gd name="connsiteX20" fmla="*/ 863600 w 1201420"/>
              <a:gd name="connsiteY20" fmla="*/ 386454 h 389149"/>
              <a:gd name="connsiteX21" fmla="*/ 909320 w 1201420"/>
              <a:gd name="connsiteY21" fmla="*/ 340734 h 389149"/>
              <a:gd name="connsiteX22" fmla="*/ 1023620 w 1201420"/>
              <a:gd name="connsiteY22" fmla="*/ 345814 h 389149"/>
              <a:gd name="connsiteX23" fmla="*/ 1092200 w 1201420"/>
              <a:gd name="connsiteY23" fmla="*/ 348354 h 389149"/>
              <a:gd name="connsiteX24" fmla="*/ 1148080 w 1201420"/>
              <a:gd name="connsiteY24" fmla="*/ 322954 h 389149"/>
              <a:gd name="connsiteX25" fmla="*/ 1201420 w 1201420"/>
              <a:gd name="connsiteY25" fmla="*/ 279774 h 389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01420" h="389149">
                <a:moveTo>
                  <a:pt x="0" y="145154"/>
                </a:moveTo>
                <a:cubicBezTo>
                  <a:pt x="27940" y="142402"/>
                  <a:pt x="55880" y="139651"/>
                  <a:pt x="76200" y="134994"/>
                </a:cubicBezTo>
                <a:cubicBezTo>
                  <a:pt x="96520" y="130337"/>
                  <a:pt x="109643" y="123564"/>
                  <a:pt x="121920" y="117214"/>
                </a:cubicBezTo>
                <a:cubicBezTo>
                  <a:pt x="134197" y="110864"/>
                  <a:pt x="135467" y="105784"/>
                  <a:pt x="149860" y="96894"/>
                </a:cubicBezTo>
                <a:cubicBezTo>
                  <a:pt x="164253" y="88004"/>
                  <a:pt x="196003" y="74457"/>
                  <a:pt x="208280" y="63874"/>
                </a:cubicBezTo>
                <a:cubicBezTo>
                  <a:pt x="220557" y="53291"/>
                  <a:pt x="213783" y="43977"/>
                  <a:pt x="223520" y="33394"/>
                </a:cubicBezTo>
                <a:cubicBezTo>
                  <a:pt x="233257" y="22811"/>
                  <a:pt x="254423" y="-3436"/>
                  <a:pt x="266700" y="374"/>
                </a:cubicBezTo>
                <a:cubicBezTo>
                  <a:pt x="278977" y="4184"/>
                  <a:pt x="287443" y="38897"/>
                  <a:pt x="297180" y="56254"/>
                </a:cubicBezTo>
                <a:cubicBezTo>
                  <a:pt x="306917" y="73611"/>
                  <a:pt x="315807" y="94777"/>
                  <a:pt x="325120" y="104514"/>
                </a:cubicBezTo>
                <a:cubicBezTo>
                  <a:pt x="334433" y="114251"/>
                  <a:pt x="332740" y="109171"/>
                  <a:pt x="353060" y="114674"/>
                </a:cubicBezTo>
                <a:cubicBezTo>
                  <a:pt x="373380" y="120177"/>
                  <a:pt x="415290" y="130337"/>
                  <a:pt x="447040" y="137534"/>
                </a:cubicBezTo>
                <a:cubicBezTo>
                  <a:pt x="478790" y="144731"/>
                  <a:pt x="515197" y="149811"/>
                  <a:pt x="543560" y="157854"/>
                </a:cubicBezTo>
                <a:cubicBezTo>
                  <a:pt x="571923" y="165897"/>
                  <a:pt x="617220" y="185794"/>
                  <a:pt x="617220" y="185794"/>
                </a:cubicBezTo>
                <a:lnTo>
                  <a:pt x="665480" y="203574"/>
                </a:lnTo>
                <a:cubicBezTo>
                  <a:pt x="684530" y="210347"/>
                  <a:pt x="716703" y="217121"/>
                  <a:pt x="731520" y="226434"/>
                </a:cubicBezTo>
                <a:cubicBezTo>
                  <a:pt x="746337" y="235747"/>
                  <a:pt x="748030" y="248447"/>
                  <a:pt x="754380" y="259454"/>
                </a:cubicBezTo>
                <a:cubicBezTo>
                  <a:pt x="760730" y="270461"/>
                  <a:pt x="765387" y="281891"/>
                  <a:pt x="769620" y="292474"/>
                </a:cubicBezTo>
                <a:cubicBezTo>
                  <a:pt x="773853" y="303057"/>
                  <a:pt x="776393" y="311524"/>
                  <a:pt x="779780" y="322954"/>
                </a:cubicBezTo>
                <a:cubicBezTo>
                  <a:pt x="783167" y="334384"/>
                  <a:pt x="786130" y="351317"/>
                  <a:pt x="789940" y="361054"/>
                </a:cubicBezTo>
                <a:cubicBezTo>
                  <a:pt x="793750" y="370791"/>
                  <a:pt x="790363" y="377141"/>
                  <a:pt x="802640" y="381374"/>
                </a:cubicBezTo>
                <a:cubicBezTo>
                  <a:pt x="814917" y="385607"/>
                  <a:pt x="845820" y="393227"/>
                  <a:pt x="863600" y="386454"/>
                </a:cubicBezTo>
                <a:cubicBezTo>
                  <a:pt x="881380" y="379681"/>
                  <a:pt x="882650" y="347507"/>
                  <a:pt x="909320" y="340734"/>
                </a:cubicBezTo>
                <a:cubicBezTo>
                  <a:pt x="935990" y="333961"/>
                  <a:pt x="993140" y="344544"/>
                  <a:pt x="1023620" y="345814"/>
                </a:cubicBezTo>
                <a:cubicBezTo>
                  <a:pt x="1054100" y="347084"/>
                  <a:pt x="1071457" y="352164"/>
                  <a:pt x="1092200" y="348354"/>
                </a:cubicBezTo>
                <a:cubicBezTo>
                  <a:pt x="1112943" y="344544"/>
                  <a:pt x="1129877" y="334384"/>
                  <a:pt x="1148080" y="322954"/>
                </a:cubicBezTo>
                <a:cubicBezTo>
                  <a:pt x="1166283" y="311524"/>
                  <a:pt x="1189567" y="256914"/>
                  <a:pt x="1201420" y="279774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4076700" y="6146800"/>
            <a:ext cx="177800" cy="144780"/>
          </a:xfrm>
          <a:custGeom>
            <a:avLst/>
            <a:gdLst>
              <a:gd name="connsiteX0" fmla="*/ 0 w 177800"/>
              <a:gd name="connsiteY0" fmla="*/ 0 h 144780"/>
              <a:gd name="connsiteX1" fmla="*/ 53340 w 177800"/>
              <a:gd name="connsiteY1" fmla="*/ 53340 h 144780"/>
              <a:gd name="connsiteX2" fmla="*/ 116840 w 177800"/>
              <a:gd name="connsiteY2" fmla="*/ 121920 h 144780"/>
              <a:gd name="connsiteX3" fmla="*/ 177800 w 177800"/>
              <a:gd name="connsiteY3" fmla="*/ 144780 h 144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800" h="144780">
                <a:moveTo>
                  <a:pt x="0" y="0"/>
                </a:moveTo>
                <a:cubicBezTo>
                  <a:pt x="16933" y="16510"/>
                  <a:pt x="33867" y="33020"/>
                  <a:pt x="53340" y="53340"/>
                </a:cubicBezTo>
                <a:cubicBezTo>
                  <a:pt x="72813" y="73660"/>
                  <a:pt x="96097" y="106680"/>
                  <a:pt x="116840" y="121920"/>
                </a:cubicBezTo>
                <a:cubicBezTo>
                  <a:pt x="137583" y="137160"/>
                  <a:pt x="157691" y="140970"/>
                  <a:pt x="177800" y="1447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4974454" y="6964680"/>
            <a:ext cx="595766" cy="1418280"/>
          </a:xfrm>
          <a:custGeom>
            <a:avLst/>
            <a:gdLst>
              <a:gd name="connsiteX0" fmla="*/ 100466 w 595766"/>
              <a:gd name="connsiteY0" fmla="*/ 0 h 1418280"/>
              <a:gd name="connsiteX1" fmla="*/ 100466 w 595766"/>
              <a:gd name="connsiteY1" fmla="*/ 73660 h 1418280"/>
              <a:gd name="connsiteX2" fmla="*/ 133486 w 595766"/>
              <a:gd name="connsiteY2" fmla="*/ 170180 h 1418280"/>
              <a:gd name="connsiteX3" fmla="*/ 130946 w 595766"/>
              <a:gd name="connsiteY3" fmla="*/ 261620 h 1418280"/>
              <a:gd name="connsiteX4" fmla="*/ 110626 w 595766"/>
              <a:gd name="connsiteY4" fmla="*/ 320040 h 1418280"/>
              <a:gd name="connsiteX5" fmla="*/ 85226 w 595766"/>
              <a:gd name="connsiteY5" fmla="*/ 401320 h 1418280"/>
              <a:gd name="connsiteX6" fmla="*/ 82686 w 595766"/>
              <a:gd name="connsiteY6" fmla="*/ 464820 h 1418280"/>
              <a:gd name="connsiteX7" fmla="*/ 54746 w 595766"/>
              <a:gd name="connsiteY7" fmla="*/ 533400 h 1418280"/>
              <a:gd name="connsiteX8" fmla="*/ 67446 w 595766"/>
              <a:gd name="connsiteY8" fmla="*/ 584200 h 1418280"/>
              <a:gd name="connsiteX9" fmla="*/ 26806 w 595766"/>
              <a:gd name="connsiteY9" fmla="*/ 657860 h 1418280"/>
              <a:gd name="connsiteX10" fmla="*/ 9026 w 595766"/>
              <a:gd name="connsiteY10" fmla="*/ 723900 h 1418280"/>
              <a:gd name="connsiteX11" fmla="*/ 1406 w 595766"/>
              <a:gd name="connsiteY11" fmla="*/ 797560 h 1418280"/>
              <a:gd name="connsiteX12" fmla="*/ 36966 w 595766"/>
              <a:gd name="connsiteY12" fmla="*/ 815340 h 1418280"/>
              <a:gd name="connsiteX13" fmla="*/ 52206 w 595766"/>
              <a:gd name="connsiteY13" fmla="*/ 843280 h 1418280"/>
              <a:gd name="connsiteX14" fmla="*/ 29346 w 595766"/>
              <a:gd name="connsiteY14" fmla="*/ 906780 h 1418280"/>
              <a:gd name="connsiteX15" fmla="*/ 9026 w 595766"/>
              <a:gd name="connsiteY15" fmla="*/ 962660 h 1418280"/>
              <a:gd name="connsiteX16" fmla="*/ 44586 w 595766"/>
              <a:gd name="connsiteY16" fmla="*/ 1026160 h 1418280"/>
              <a:gd name="connsiteX17" fmla="*/ 72526 w 595766"/>
              <a:gd name="connsiteY17" fmla="*/ 1071880 h 1418280"/>
              <a:gd name="connsiteX18" fmla="*/ 105546 w 595766"/>
              <a:gd name="connsiteY18" fmla="*/ 1104900 h 1418280"/>
              <a:gd name="connsiteX19" fmla="*/ 128406 w 595766"/>
              <a:gd name="connsiteY19" fmla="*/ 1130300 h 1418280"/>
              <a:gd name="connsiteX20" fmla="*/ 158886 w 595766"/>
              <a:gd name="connsiteY20" fmla="*/ 1176020 h 1418280"/>
              <a:gd name="connsiteX21" fmla="*/ 181746 w 595766"/>
              <a:gd name="connsiteY21" fmla="*/ 1206500 h 1418280"/>
              <a:gd name="connsiteX22" fmla="*/ 219846 w 595766"/>
              <a:gd name="connsiteY22" fmla="*/ 1234440 h 1418280"/>
              <a:gd name="connsiteX23" fmla="*/ 290966 w 595766"/>
              <a:gd name="connsiteY23" fmla="*/ 1285240 h 1418280"/>
              <a:gd name="connsiteX24" fmla="*/ 329066 w 595766"/>
              <a:gd name="connsiteY24" fmla="*/ 1313180 h 1418280"/>
              <a:gd name="connsiteX25" fmla="*/ 407806 w 595766"/>
              <a:gd name="connsiteY25" fmla="*/ 1346200 h 1418280"/>
              <a:gd name="connsiteX26" fmla="*/ 489086 w 595766"/>
              <a:gd name="connsiteY26" fmla="*/ 1371600 h 1418280"/>
              <a:gd name="connsiteX27" fmla="*/ 557666 w 595766"/>
              <a:gd name="connsiteY27" fmla="*/ 1412240 h 1418280"/>
              <a:gd name="connsiteX28" fmla="*/ 595766 w 595766"/>
              <a:gd name="connsiteY28" fmla="*/ 1417320 h 141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95766" h="1418280">
                <a:moveTo>
                  <a:pt x="100466" y="0"/>
                </a:moveTo>
                <a:cubicBezTo>
                  <a:pt x="97714" y="22648"/>
                  <a:pt x="94963" y="45297"/>
                  <a:pt x="100466" y="73660"/>
                </a:cubicBezTo>
                <a:cubicBezTo>
                  <a:pt x="105969" y="102023"/>
                  <a:pt x="128406" y="138853"/>
                  <a:pt x="133486" y="170180"/>
                </a:cubicBezTo>
                <a:cubicBezTo>
                  <a:pt x="138566" y="201507"/>
                  <a:pt x="134756" y="236643"/>
                  <a:pt x="130946" y="261620"/>
                </a:cubicBezTo>
                <a:cubicBezTo>
                  <a:pt x="127136" y="286597"/>
                  <a:pt x="118246" y="296757"/>
                  <a:pt x="110626" y="320040"/>
                </a:cubicBezTo>
                <a:cubicBezTo>
                  <a:pt x="103006" y="343323"/>
                  <a:pt x="89883" y="377190"/>
                  <a:pt x="85226" y="401320"/>
                </a:cubicBezTo>
                <a:cubicBezTo>
                  <a:pt x="80569" y="425450"/>
                  <a:pt x="87766" y="442807"/>
                  <a:pt x="82686" y="464820"/>
                </a:cubicBezTo>
                <a:cubicBezTo>
                  <a:pt x="77606" y="486833"/>
                  <a:pt x="57286" y="513503"/>
                  <a:pt x="54746" y="533400"/>
                </a:cubicBezTo>
                <a:cubicBezTo>
                  <a:pt x="52206" y="553297"/>
                  <a:pt x="72103" y="563457"/>
                  <a:pt x="67446" y="584200"/>
                </a:cubicBezTo>
                <a:cubicBezTo>
                  <a:pt x="62789" y="604943"/>
                  <a:pt x="36543" y="634577"/>
                  <a:pt x="26806" y="657860"/>
                </a:cubicBezTo>
                <a:cubicBezTo>
                  <a:pt x="17069" y="681143"/>
                  <a:pt x="13259" y="700617"/>
                  <a:pt x="9026" y="723900"/>
                </a:cubicBezTo>
                <a:cubicBezTo>
                  <a:pt x="4793" y="747183"/>
                  <a:pt x="-3251" y="782320"/>
                  <a:pt x="1406" y="797560"/>
                </a:cubicBezTo>
                <a:cubicBezTo>
                  <a:pt x="6063" y="812800"/>
                  <a:pt x="28499" y="807720"/>
                  <a:pt x="36966" y="815340"/>
                </a:cubicBezTo>
                <a:cubicBezTo>
                  <a:pt x="45433" y="822960"/>
                  <a:pt x="53476" y="828040"/>
                  <a:pt x="52206" y="843280"/>
                </a:cubicBezTo>
                <a:cubicBezTo>
                  <a:pt x="50936" y="858520"/>
                  <a:pt x="36543" y="886883"/>
                  <a:pt x="29346" y="906780"/>
                </a:cubicBezTo>
                <a:cubicBezTo>
                  <a:pt x="22149" y="926677"/>
                  <a:pt x="6486" y="942763"/>
                  <a:pt x="9026" y="962660"/>
                </a:cubicBezTo>
                <a:cubicBezTo>
                  <a:pt x="11566" y="982557"/>
                  <a:pt x="34003" y="1007957"/>
                  <a:pt x="44586" y="1026160"/>
                </a:cubicBezTo>
                <a:cubicBezTo>
                  <a:pt x="55169" y="1044363"/>
                  <a:pt x="62366" y="1058757"/>
                  <a:pt x="72526" y="1071880"/>
                </a:cubicBezTo>
                <a:cubicBezTo>
                  <a:pt x="82686" y="1085003"/>
                  <a:pt x="96233" y="1095163"/>
                  <a:pt x="105546" y="1104900"/>
                </a:cubicBezTo>
                <a:cubicBezTo>
                  <a:pt x="114859" y="1114637"/>
                  <a:pt x="119516" y="1118447"/>
                  <a:pt x="128406" y="1130300"/>
                </a:cubicBezTo>
                <a:cubicBezTo>
                  <a:pt x="137296" y="1142153"/>
                  <a:pt x="149996" y="1163320"/>
                  <a:pt x="158886" y="1176020"/>
                </a:cubicBezTo>
                <a:cubicBezTo>
                  <a:pt x="167776" y="1188720"/>
                  <a:pt x="171586" y="1196763"/>
                  <a:pt x="181746" y="1206500"/>
                </a:cubicBezTo>
                <a:cubicBezTo>
                  <a:pt x="191906" y="1216237"/>
                  <a:pt x="219846" y="1234440"/>
                  <a:pt x="219846" y="1234440"/>
                </a:cubicBezTo>
                <a:lnTo>
                  <a:pt x="290966" y="1285240"/>
                </a:lnTo>
                <a:cubicBezTo>
                  <a:pt x="309169" y="1298363"/>
                  <a:pt x="309593" y="1303020"/>
                  <a:pt x="329066" y="1313180"/>
                </a:cubicBezTo>
                <a:cubicBezTo>
                  <a:pt x="348539" y="1323340"/>
                  <a:pt x="381136" y="1336463"/>
                  <a:pt x="407806" y="1346200"/>
                </a:cubicBezTo>
                <a:cubicBezTo>
                  <a:pt x="434476" y="1355937"/>
                  <a:pt x="464109" y="1360593"/>
                  <a:pt x="489086" y="1371600"/>
                </a:cubicBezTo>
                <a:cubicBezTo>
                  <a:pt x="514063" y="1382607"/>
                  <a:pt x="539886" y="1404620"/>
                  <a:pt x="557666" y="1412240"/>
                </a:cubicBezTo>
                <a:cubicBezTo>
                  <a:pt x="575446" y="1419860"/>
                  <a:pt x="585606" y="1418590"/>
                  <a:pt x="595766" y="141732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5295900" y="8282940"/>
            <a:ext cx="268605" cy="114300"/>
          </a:xfrm>
          <a:custGeom>
            <a:avLst/>
            <a:gdLst>
              <a:gd name="connsiteX0" fmla="*/ 268605 w 268605"/>
              <a:gd name="connsiteY0" fmla="*/ 114300 h 114300"/>
              <a:gd name="connsiteX1" fmla="*/ 205740 w 268605"/>
              <a:gd name="connsiteY1" fmla="*/ 91440 h 114300"/>
              <a:gd name="connsiteX2" fmla="*/ 169545 w 268605"/>
              <a:gd name="connsiteY2" fmla="*/ 64770 h 114300"/>
              <a:gd name="connsiteX3" fmla="*/ 116205 w 268605"/>
              <a:gd name="connsiteY3" fmla="*/ 51435 h 114300"/>
              <a:gd name="connsiteX4" fmla="*/ 72390 w 268605"/>
              <a:gd name="connsiteY4" fmla="*/ 34290 h 114300"/>
              <a:gd name="connsiteX5" fmla="*/ 28575 w 268605"/>
              <a:gd name="connsiteY5" fmla="*/ 17145 h 114300"/>
              <a:gd name="connsiteX6" fmla="*/ 0 w 268605"/>
              <a:gd name="connsiteY6" fmla="*/ 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8605" h="114300">
                <a:moveTo>
                  <a:pt x="268605" y="114300"/>
                </a:moveTo>
                <a:cubicBezTo>
                  <a:pt x="245427" y="106997"/>
                  <a:pt x="222250" y="99695"/>
                  <a:pt x="205740" y="91440"/>
                </a:cubicBezTo>
                <a:cubicBezTo>
                  <a:pt x="189230" y="83185"/>
                  <a:pt x="184467" y="71437"/>
                  <a:pt x="169545" y="64770"/>
                </a:cubicBezTo>
                <a:cubicBezTo>
                  <a:pt x="154623" y="58103"/>
                  <a:pt x="132397" y="56515"/>
                  <a:pt x="116205" y="51435"/>
                </a:cubicBezTo>
                <a:cubicBezTo>
                  <a:pt x="100013" y="46355"/>
                  <a:pt x="72390" y="34290"/>
                  <a:pt x="72390" y="34290"/>
                </a:cubicBezTo>
                <a:cubicBezTo>
                  <a:pt x="57785" y="28575"/>
                  <a:pt x="40640" y="22860"/>
                  <a:pt x="28575" y="17145"/>
                </a:cubicBezTo>
                <a:cubicBezTo>
                  <a:pt x="16510" y="11430"/>
                  <a:pt x="8255" y="5715"/>
                  <a:pt x="0" y="0"/>
                </a:cubicBezTo>
              </a:path>
            </a:pathLst>
          </a:cu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5044440" y="8282940"/>
            <a:ext cx="255270" cy="272417"/>
          </a:xfrm>
          <a:custGeom>
            <a:avLst/>
            <a:gdLst>
              <a:gd name="connsiteX0" fmla="*/ 255270 w 255270"/>
              <a:gd name="connsiteY0" fmla="*/ 0 h 272417"/>
              <a:gd name="connsiteX1" fmla="*/ 173355 w 255270"/>
              <a:gd name="connsiteY1" fmla="*/ 26670 h 272417"/>
              <a:gd name="connsiteX2" fmla="*/ 148590 w 255270"/>
              <a:gd name="connsiteY2" fmla="*/ 51435 h 272417"/>
              <a:gd name="connsiteX3" fmla="*/ 108585 w 255270"/>
              <a:gd name="connsiteY3" fmla="*/ 114300 h 272417"/>
              <a:gd name="connsiteX4" fmla="*/ 72390 w 255270"/>
              <a:gd name="connsiteY4" fmla="*/ 140970 h 272417"/>
              <a:gd name="connsiteX5" fmla="*/ 110490 w 255270"/>
              <a:gd name="connsiteY5" fmla="*/ 190500 h 272417"/>
              <a:gd name="connsiteX6" fmla="*/ 121920 w 255270"/>
              <a:gd name="connsiteY6" fmla="*/ 217170 h 272417"/>
              <a:gd name="connsiteX7" fmla="*/ 83820 w 255270"/>
              <a:gd name="connsiteY7" fmla="*/ 236220 h 272417"/>
              <a:gd name="connsiteX8" fmla="*/ 49530 w 255270"/>
              <a:gd name="connsiteY8" fmla="*/ 266700 h 272417"/>
              <a:gd name="connsiteX9" fmla="*/ 0 w 255270"/>
              <a:gd name="connsiteY9" fmla="*/ 272415 h 272417"/>
              <a:gd name="connsiteX10" fmla="*/ 0 w 255270"/>
              <a:gd name="connsiteY10" fmla="*/ 272415 h 272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5270" h="272417">
                <a:moveTo>
                  <a:pt x="255270" y="0"/>
                </a:moveTo>
                <a:cubicBezTo>
                  <a:pt x="223202" y="9049"/>
                  <a:pt x="191135" y="18098"/>
                  <a:pt x="173355" y="26670"/>
                </a:cubicBezTo>
                <a:cubicBezTo>
                  <a:pt x="155575" y="35243"/>
                  <a:pt x="159385" y="36830"/>
                  <a:pt x="148590" y="51435"/>
                </a:cubicBezTo>
                <a:cubicBezTo>
                  <a:pt x="137795" y="66040"/>
                  <a:pt x="121285" y="99378"/>
                  <a:pt x="108585" y="114300"/>
                </a:cubicBezTo>
                <a:cubicBezTo>
                  <a:pt x="95885" y="129222"/>
                  <a:pt x="72072" y="128270"/>
                  <a:pt x="72390" y="140970"/>
                </a:cubicBezTo>
                <a:cubicBezTo>
                  <a:pt x="72708" y="153670"/>
                  <a:pt x="102235" y="177800"/>
                  <a:pt x="110490" y="190500"/>
                </a:cubicBezTo>
                <a:cubicBezTo>
                  <a:pt x="118745" y="203200"/>
                  <a:pt x="126365" y="209550"/>
                  <a:pt x="121920" y="217170"/>
                </a:cubicBezTo>
                <a:cubicBezTo>
                  <a:pt x="117475" y="224790"/>
                  <a:pt x="95885" y="227965"/>
                  <a:pt x="83820" y="236220"/>
                </a:cubicBezTo>
                <a:cubicBezTo>
                  <a:pt x="71755" y="244475"/>
                  <a:pt x="63500" y="260668"/>
                  <a:pt x="49530" y="266700"/>
                </a:cubicBezTo>
                <a:cubicBezTo>
                  <a:pt x="35560" y="272732"/>
                  <a:pt x="0" y="272415"/>
                  <a:pt x="0" y="272415"/>
                </a:cubicBezTo>
                <a:lnTo>
                  <a:pt x="0" y="272415"/>
                </a:ln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3872867" y="8048440"/>
            <a:ext cx="1173478" cy="505010"/>
          </a:xfrm>
          <a:custGeom>
            <a:avLst/>
            <a:gdLst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1575 w 1171575"/>
              <a:gd name="connsiteY0" fmla="*/ 505010 h 505010"/>
              <a:gd name="connsiteX1" fmla="*/ 1112520 w 1171575"/>
              <a:gd name="connsiteY1" fmla="*/ 442145 h 505010"/>
              <a:gd name="connsiteX2" fmla="*/ 1085850 w 1171575"/>
              <a:gd name="connsiteY2" fmla="*/ 430715 h 505010"/>
              <a:gd name="connsiteX3" fmla="*/ 1040130 w 1171575"/>
              <a:gd name="connsiteY3" fmla="*/ 405950 h 505010"/>
              <a:gd name="connsiteX4" fmla="*/ 1026795 w 1171575"/>
              <a:gd name="connsiteY4" fmla="*/ 364040 h 505010"/>
              <a:gd name="connsiteX5" fmla="*/ 1000125 w 1171575"/>
              <a:gd name="connsiteY5" fmla="*/ 339275 h 505010"/>
              <a:gd name="connsiteX6" fmla="*/ 946785 w 1171575"/>
              <a:gd name="connsiteY6" fmla="*/ 320225 h 505010"/>
              <a:gd name="connsiteX7" fmla="*/ 899160 w 1171575"/>
              <a:gd name="connsiteY7" fmla="*/ 304985 h 505010"/>
              <a:gd name="connsiteX8" fmla="*/ 872490 w 1171575"/>
              <a:gd name="connsiteY8" fmla="*/ 276410 h 505010"/>
              <a:gd name="connsiteX9" fmla="*/ 842010 w 1171575"/>
              <a:gd name="connsiteY9" fmla="*/ 266885 h 505010"/>
              <a:gd name="connsiteX10" fmla="*/ 796290 w 1171575"/>
              <a:gd name="connsiteY10" fmla="*/ 257360 h 505010"/>
              <a:gd name="connsiteX11" fmla="*/ 742950 w 1171575"/>
              <a:gd name="connsiteY11" fmla="*/ 238310 h 505010"/>
              <a:gd name="connsiteX12" fmla="*/ 710565 w 1171575"/>
              <a:gd name="connsiteY12" fmla="*/ 249740 h 505010"/>
              <a:gd name="connsiteX13" fmla="*/ 685800 w 1171575"/>
              <a:gd name="connsiteY13" fmla="*/ 255455 h 505010"/>
              <a:gd name="connsiteX14" fmla="*/ 636270 w 1171575"/>
              <a:gd name="connsiteY14" fmla="*/ 259265 h 505010"/>
              <a:gd name="connsiteX15" fmla="*/ 596265 w 1171575"/>
              <a:gd name="connsiteY15" fmla="*/ 245930 h 505010"/>
              <a:gd name="connsiteX16" fmla="*/ 550545 w 1171575"/>
              <a:gd name="connsiteY16" fmla="*/ 232595 h 505010"/>
              <a:gd name="connsiteX17" fmla="*/ 512445 w 1171575"/>
              <a:gd name="connsiteY17" fmla="*/ 204020 h 505010"/>
              <a:gd name="connsiteX18" fmla="*/ 457200 w 1171575"/>
              <a:gd name="connsiteY18" fmla="*/ 175445 h 505010"/>
              <a:gd name="connsiteX19" fmla="*/ 417195 w 1171575"/>
              <a:gd name="connsiteY19" fmla="*/ 139250 h 505010"/>
              <a:gd name="connsiteX20" fmla="*/ 386715 w 1171575"/>
              <a:gd name="connsiteY20" fmla="*/ 108770 h 505010"/>
              <a:gd name="connsiteX21" fmla="*/ 361950 w 1171575"/>
              <a:gd name="connsiteY21" fmla="*/ 85910 h 505010"/>
              <a:gd name="connsiteX22" fmla="*/ 318135 w 1171575"/>
              <a:gd name="connsiteY22" fmla="*/ 51620 h 505010"/>
              <a:gd name="connsiteX23" fmla="*/ 264795 w 1171575"/>
              <a:gd name="connsiteY23" fmla="*/ 36380 h 505010"/>
              <a:gd name="connsiteX24" fmla="*/ 234315 w 1171575"/>
              <a:gd name="connsiteY24" fmla="*/ 32570 h 505010"/>
              <a:gd name="connsiteX25" fmla="*/ 173355 w 1171575"/>
              <a:gd name="connsiteY25" fmla="*/ 40190 h 505010"/>
              <a:gd name="connsiteX26" fmla="*/ 142875 w 1171575"/>
              <a:gd name="connsiteY26" fmla="*/ 42095 h 505010"/>
              <a:gd name="connsiteX27" fmla="*/ 110490 w 1171575"/>
              <a:gd name="connsiteY27" fmla="*/ 47810 h 505010"/>
              <a:gd name="connsiteX28" fmla="*/ 80010 w 1171575"/>
              <a:gd name="connsiteY28" fmla="*/ 34475 h 505010"/>
              <a:gd name="connsiteX29" fmla="*/ 55245 w 1171575"/>
              <a:gd name="connsiteY29" fmla="*/ 2090 h 505010"/>
              <a:gd name="connsiteX30" fmla="*/ 0 w 1171575"/>
              <a:gd name="connsiteY30" fmla="*/ 5900 h 505010"/>
              <a:gd name="connsiteX0" fmla="*/ 1176956 w 1176956"/>
              <a:gd name="connsiteY0" fmla="*/ 505010 h 505010"/>
              <a:gd name="connsiteX1" fmla="*/ 1117901 w 1176956"/>
              <a:gd name="connsiteY1" fmla="*/ 442145 h 505010"/>
              <a:gd name="connsiteX2" fmla="*/ 1091231 w 1176956"/>
              <a:gd name="connsiteY2" fmla="*/ 430715 h 505010"/>
              <a:gd name="connsiteX3" fmla="*/ 1045511 w 1176956"/>
              <a:gd name="connsiteY3" fmla="*/ 405950 h 505010"/>
              <a:gd name="connsiteX4" fmla="*/ 1032176 w 1176956"/>
              <a:gd name="connsiteY4" fmla="*/ 364040 h 505010"/>
              <a:gd name="connsiteX5" fmla="*/ 1005506 w 1176956"/>
              <a:gd name="connsiteY5" fmla="*/ 339275 h 505010"/>
              <a:gd name="connsiteX6" fmla="*/ 952166 w 1176956"/>
              <a:gd name="connsiteY6" fmla="*/ 320225 h 505010"/>
              <a:gd name="connsiteX7" fmla="*/ 904541 w 1176956"/>
              <a:gd name="connsiteY7" fmla="*/ 304985 h 505010"/>
              <a:gd name="connsiteX8" fmla="*/ 877871 w 1176956"/>
              <a:gd name="connsiteY8" fmla="*/ 276410 h 505010"/>
              <a:gd name="connsiteX9" fmla="*/ 847391 w 1176956"/>
              <a:gd name="connsiteY9" fmla="*/ 266885 h 505010"/>
              <a:gd name="connsiteX10" fmla="*/ 801671 w 1176956"/>
              <a:gd name="connsiteY10" fmla="*/ 257360 h 505010"/>
              <a:gd name="connsiteX11" fmla="*/ 748331 w 1176956"/>
              <a:gd name="connsiteY11" fmla="*/ 238310 h 505010"/>
              <a:gd name="connsiteX12" fmla="*/ 715946 w 1176956"/>
              <a:gd name="connsiteY12" fmla="*/ 249740 h 505010"/>
              <a:gd name="connsiteX13" fmla="*/ 691181 w 1176956"/>
              <a:gd name="connsiteY13" fmla="*/ 255455 h 505010"/>
              <a:gd name="connsiteX14" fmla="*/ 641651 w 1176956"/>
              <a:gd name="connsiteY14" fmla="*/ 259265 h 505010"/>
              <a:gd name="connsiteX15" fmla="*/ 601646 w 1176956"/>
              <a:gd name="connsiteY15" fmla="*/ 245930 h 505010"/>
              <a:gd name="connsiteX16" fmla="*/ 555926 w 1176956"/>
              <a:gd name="connsiteY16" fmla="*/ 232595 h 505010"/>
              <a:gd name="connsiteX17" fmla="*/ 517826 w 1176956"/>
              <a:gd name="connsiteY17" fmla="*/ 204020 h 505010"/>
              <a:gd name="connsiteX18" fmla="*/ 462581 w 1176956"/>
              <a:gd name="connsiteY18" fmla="*/ 175445 h 505010"/>
              <a:gd name="connsiteX19" fmla="*/ 422576 w 1176956"/>
              <a:gd name="connsiteY19" fmla="*/ 139250 h 505010"/>
              <a:gd name="connsiteX20" fmla="*/ 392096 w 1176956"/>
              <a:gd name="connsiteY20" fmla="*/ 108770 h 505010"/>
              <a:gd name="connsiteX21" fmla="*/ 367331 w 1176956"/>
              <a:gd name="connsiteY21" fmla="*/ 85910 h 505010"/>
              <a:gd name="connsiteX22" fmla="*/ 323516 w 1176956"/>
              <a:gd name="connsiteY22" fmla="*/ 51620 h 505010"/>
              <a:gd name="connsiteX23" fmla="*/ 270176 w 1176956"/>
              <a:gd name="connsiteY23" fmla="*/ 36380 h 505010"/>
              <a:gd name="connsiteX24" fmla="*/ 239696 w 1176956"/>
              <a:gd name="connsiteY24" fmla="*/ 32570 h 505010"/>
              <a:gd name="connsiteX25" fmla="*/ 178736 w 1176956"/>
              <a:gd name="connsiteY25" fmla="*/ 40190 h 505010"/>
              <a:gd name="connsiteX26" fmla="*/ 148256 w 1176956"/>
              <a:gd name="connsiteY26" fmla="*/ 42095 h 505010"/>
              <a:gd name="connsiteX27" fmla="*/ 115871 w 1176956"/>
              <a:gd name="connsiteY27" fmla="*/ 47810 h 505010"/>
              <a:gd name="connsiteX28" fmla="*/ 85391 w 1176956"/>
              <a:gd name="connsiteY28" fmla="*/ 34475 h 505010"/>
              <a:gd name="connsiteX29" fmla="*/ 60626 w 1176956"/>
              <a:gd name="connsiteY29" fmla="*/ 2090 h 505010"/>
              <a:gd name="connsiteX30" fmla="*/ 5381 w 1176956"/>
              <a:gd name="connsiteY30" fmla="*/ 5900 h 505010"/>
              <a:gd name="connsiteX31" fmla="*/ 1571 w 1176956"/>
              <a:gd name="connsiteY31" fmla="*/ 5900 h 505010"/>
              <a:gd name="connsiteX0" fmla="*/ 1196340 w 1196340"/>
              <a:gd name="connsiteY0" fmla="*/ 505010 h 505010"/>
              <a:gd name="connsiteX1" fmla="*/ 1137285 w 1196340"/>
              <a:gd name="connsiteY1" fmla="*/ 442145 h 505010"/>
              <a:gd name="connsiteX2" fmla="*/ 1110615 w 1196340"/>
              <a:gd name="connsiteY2" fmla="*/ 430715 h 505010"/>
              <a:gd name="connsiteX3" fmla="*/ 1064895 w 1196340"/>
              <a:gd name="connsiteY3" fmla="*/ 405950 h 505010"/>
              <a:gd name="connsiteX4" fmla="*/ 1051560 w 1196340"/>
              <a:gd name="connsiteY4" fmla="*/ 364040 h 505010"/>
              <a:gd name="connsiteX5" fmla="*/ 1024890 w 1196340"/>
              <a:gd name="connsiteY5" fmla="*/ 339275 h 505010"/>
              <a:gd name="connsiteX6" fmla="*/ 971550 w 1196340"/>
              <a:gd name="connsiteY6" fmla="*/ 320225 h 505010"/>
              <a:gd name="connsiteX7" fmla="*/ 923925 w 1196340"/>
              <a:gd name="connsiteY7" fmla="*/ 304985 h 505010"/>
              <a:gd name="connsiteX8" fmla="*/ 897255 w 1196340"/>
              <a:gd name="connsiteY8" fmla="*/ 276410 h 505010"/>
              <a:gd name="connsiteX9" fmla="*/ 866775 w 1196340"/>
              <a:gd name="connsiteY9" fmla="*/ 266885 h 505010"/>
              <a:gd name="connsiteX10" fmla="*/ 821055 w 1196340"/>
              <a:gd name="connsiteY10" fmla="*/ 257360 h 505010"/>
              <a:gd name="connsiteX11" fmla="*/ 767715 w 1196340"/>
              <a:gd name="connsiteY11" fmla="*/ 238310 h 505010"/>
              <a:gd name="connsiteX12" fmla="*/ 735330 w 1196340"/>
              <a:gd name="connsiteY12" fmla="*/ 249740 h 505010"/>
              <a:gd name="connsiteX13" fmla="*/ 710565 w 1196340"/>
              <a:gd name="connsiteY13" fmla="*/ 255455 h 505010"/>
              <a:gd name="connsiteX14" fmla="*/ 661035 w 1196340"/>
              <a:gd name="connsiteY14" fmla="*/ 259265 h 505010"/>
              <a:gd name="connsiteX15" fmla="*/ 621030 w 1196340"/>
              <a:gd name="connsiteY15" fmla="*/ 245930 h 505010"/>
              <a:gd name="connsiteX16" fmla="*/ 575310 w 1196340"/>
              <a:gd name="connsiteY16" fmla="*/ 232595 h 505010"/>
              <a:gd name="connsiteX17" fmla="*/ 537210 w 1196340"/>
              <a:gd name="connsiteY17" fmla="*/ 204020 h 505010"/>
              <a:gd name="connsiteX18" fmla="*/ 481965 w 1196340"/>
              <a:gd name="connsiteY18" fmla="*/ 175445 h 505010"/>
              <a:gd name="connsiteX19" fmla="*/ 441960 w 1196340"/>
              <a:gd name="connsiteY19" fmla="*/ 139250 h 505010"/>
              <a:gd name="connsiteX20" fmla="*/ 411480 w 1196340"/>
              <a:gd name="connsiteY20" fmla="*/ 108770 h 505010"/>
              <a:gd name="connsiteX21" fmla="*/ 386715 w 1196340"/>
              <a:gd name="connsiteY21" fmla="*/ 85910 h 505010"/>
              <a:gd name="connsiteX22" fmla="*/ 342900 w 1196340"/>
              <a:gd name="connsiteY22" fmla="*/ 51620 h 505010"/>
              <a:gd name="connsiteX23" fmla="*/ 289560 w 1196340"/>
              <a:gd name="connsiteY23" fmla="*/ 36380 h 505010"/>
              <a:gd name="connsiteX24" fmla="*/ 259080 w 1196340"/>
              <a:gd name="connsiteY24" fmla="*/ 32570 h 505010"/>
              <a:gd name="connsiteX25" fmla="*/ 198120 w 1196340"/>
              <a:gd name="connsiteY25" fmla="*/ 40190 h 505010"/>
              <a:gd name="connsiteX26" fmla="*/ 167640 w 1196340"/>
              <a:gd name="connsiteY26" fmla="*/ 42095 h 505010"/>
              <a:gd name="connsiteX27" fmla="*/ 135255 w 1196340"/>
              <a:gd name="connsiteY27" fmla="*/ 47810 h 505010"/>
              <a:gd name="connsiteX28" fmla="*/ 104775 w 1196340"/>
              <a:gd name="connsiteY28" fmla="*/ 34475 h 505010"/>
              <a:gd name="connsiteX29" fmla="*/ 80010 w 1196340"/>
              <a:gd name="connsiteY29" fmla="*/ 2090 h 505010"/>
              <a:gd name="connsiteX30" fmla="*/ 24765 w 1196340"/>
              <a:gd name="connsiteY30" fmla="*/ 5900 h 505010"/>
              <a:gd name="connsiteX31" fmla="*/ 0 w 1196340"/>
              <a:gd name="connsiteY31" fmla="*/ 49715 h 505010"/>
              <a:gd name="connsiteX0" fmla="*/ 1173478 w 1173478"/>
              <a:gd name="connsiteY0" fmla="*/ 505010 h 505010"/>
              <a:gd name="connsiteX1" fmla="*/ 1114423 w 1173478"/>
              <a:gd name="connsiteY1" fmla="*/ 442145 h 505010"/>
              <a:gd name="connsiteX2" fmla="*/ 1087753 w 1173478"/>
              <a:gd name="connsiteY2" fmla="*/ 430715 h 505010"/>
              <a:gd name="connsiteX3" fmla="*/ 1042033 w 1173478"/>
              <a:gd name="connsiteY3" fmla="*/ 405950 h 505010"/>
              <a:gd name="connsiteX4" fmla="*/ 1028698 w 1173478"/>
              <a:gd name="connsiteY4" fmla="*/ 364040 h 505010"/>
              <a:gd name="connsiteX5" fmla="*/ 1002028 w 1173478"/>
              <a:gd name="connsiteY5" fmla="*/ 339275 h 505010"/>
              <a:gd name="connsiteX6" fmla="*/ 948688 w 1173478"/>
              <a:gd name="connsiteY6" fmla="*/ 320225 h 505010"/>
              <a:gd name="connsiteX7" fmla="*/ 901063 w 1173478"/>
              <a:gd name="connsiteY7" fmla="*/ 304985 h 505010"/>
              <a:gd name="connsiteX8" fmla="*/ 874393 w 1173478"/>
              <a:gd name="connsiteY8" fmla="*/ 276410 h 505010"/>
              <a:gd name="connsiteX9" fmla="*/ 843913 w 1173478"/>
              <a:gd name="connsiteY9" fmla="*/ 266885 h 505010"/>
              <a:gd name="connsiteX10" fmla="*/ 798193 w 1173478"/>
              <a:gd name="connsiteY10" fmla="*/ 257360 h 505010"/>
              <a:gd name="connsiteX11" fmla="*/ 744853 w 1173478"/>
              <a:gd name="connsiteY11" fmla="*/ 238310 h 505010"/>
              <a:gd name="connsiteX12" fmla="*/ 712468 w 1173478"/>
              <a:gd name="connsiteY12" fmla="*/ 249740 h 505010"/>
              <a:gd name="connsiteX13" fmla="*/ 687703 w 1173478"/>
              <a:gd name="connsiteY13" fmla="*/ 255455 h 505010"/>
              <a:gd name="connsiteX14" fmla="*/ 638173 w 1173478"/>
              <a:gd name="connsiteY14" fmla="*/ 259265 h 505010"/>
              <a:gd name="connsiteX15" fmla="*/ 598168 w 1173478"/>
              <a:gd name="connsiteY15" fmla="*/ 245930 h 505010"/>
              <a:gd name="connsiteX16" fmla="*/ 552448 w 1173478"/>
              <a:gd name="connsiteY16" fmla="*/ 232595 h 505010"/>
              <a:gd name="connsiteX17" fmla="*/ 514348 w 1173478"/>
              <a:gd name="connsiteY17" fmla="*/ 204020 h 505010"/>
              <a:gd name="connsiteX18" fmla="*/ 459103 w 1173478"/>
              <a:gd name="connsiteY18" fmla="*/ 175445 h 505010"/>
              <a:gd name="connsiteX19" fmla="*/ 419098 w 1173478"/>
              <a:gd name="connsiteY19" fmla="*/ 139250 h 505010"/>
              <a:gd name="connsiteX20" fmla="*/ 388618 w 1173478"/>
              <a:gd name="connsiteY20" fmla="*/ 108770 h 505010"/>
              <a:gd name="connsiteX21" fmla="*/ 363853 w 1173478"/>
              <a:gd name="connsiteY21" fmla="*/ 85910 h 505010"/>
              <a:gd name="connsiteX22" fmla="*/ 320038 w 1173478"/>
              <a:gd name="connsiteY22" fmla="*/ 51620 h 505010"/>
              <a:gd name="connsiteX23" fmla="*/ 266698 w 1173478"/>
              <a:gd name="connsiteY23" fmla="*/ 36380 h 505010"/>
              <a:gd name="connsiteX24" fmla="*/ 236218 w 1173478"/>
              <a:gd name="connsiteY24" fmla="*/ 32570 h 505010"/>
              <a:gd name="connsiteX25" fmla="*/ 175258 w 1173478"/>
              <a:gd name="connsiteY25" fmla="*/ 40190 h 505010"/>
              <a:gd name="connsiteX26" fmla="*/ 144778 w 1173478"/>
              <a:gd name="connsiteY26" fmla="*/ 42095 h 505010"/>
              <a:gd name="connsiteX27" fmla="*/ 112393 w 1173478"/>
              <a:gd name="connsiteY27" fmla="*/ 47810 h 505010"/>
              <a:gd name="connsiteX28" fmla="*/ 81913 w 1173478"/>
              <a:gd name="connsiteY28" fmla="*/ 34475 h 505010"/>
              <a:gd name="connsiteX29" fmla="*/ 57148 w 1173478"/>
              <a:gd name="connsiteY29" fmla="*/ 2090 h 505010"/>
              <a:gd name="connsiteX30" fmla="*/ 1903 w 1173478"/>
              <a:gd name="connsiteY30" fmla="*/ 5900 h 505010"/>
              <a:gd name="connsiteX31" fmla="*/ 22858 w 1173478"/>
              <a:gd name="connsiteY31" fmla="*/ 55430 h 50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173478" h="505010">
                <a:moveTo>
                  <a:pt x="1173478" y="505010"/>
                </a:moveTo>
                <a:cubicBezTo>
                  <a:pt x="1151094" y="479768"/>
                  <a:pt x="1128710" y="454527"/>
                  <a:pt x="1114423" y="442145"/>
                </a:cubicBezTo>
                <a:cubicBezTo>
                  <a:pt x="1100135" y="429762"/>
                  <a:pt x="1099818" y="436747"/>
                  <a:pt x="1087753" y="430715"/>
                </a:cubicBezTo>
                <a:cubicBezTo>
                  <a:pt x="1075688" y="424683"/>
                  <a:pt x="1051875" y="417062"/>
                  <a:pt x="1042033" y="405950"/>
                </a:cubicBezTo>
                <a:cubicBezTo>
                  <a:pt x="1032191" y="394838"/>
                  <a:pt x="1035365" y="375152"/>
                  <a:pt x="1028698" y="364040"/>
                </a:cubicBezTo>
                <a:cubicBezTo>
                  <a:pt x="1022031" y="352928"/>
                  <a:pt x="1015363" y="346577"/>
                  <a:pt x="1002028" y="339275"/>
                </a:cubicBezTo>
                <a:cubicBezTo>
                  <a:pt x="988693" y="331973"/>
                  <a:pt x="965515" y="325940"/>
                  <a:pt x="948688" y="320225"/>
                </a:cubicBezTo>
                <a:cubicBezTo>
                  <a:pt x="931861" y="314510"/>
                  <a:pt x="913446" y="312288"/>
                  <a:pt x="901063" y="304985"/>
                </a:cubicBezTo>
                <a:cubicBezTo>
                  <a:pt x="888680" y="297682"/>
                  <a:pt x="883918" y="282760"/>
                  <a:pt x="874393" y="276410"/>
                </a:cubicBezTo>
                <a:cubicBezTo>
                  <a:pt x="864868" y="270060"/>
                  <a:pt x="856613" y="270060"/>
                  <a:pt x="843913" y="266885"/>
                </a:cubicBezTo>
                <a:cubicBezTo>
                  <a:pt x="831213" y="263710"/>
                  <a:pt x="814703" y="262123"/>
                  <a:pt x="798193" y="257360"/>
                </a:cubicBezTo>
                <a:cubicBezTo>
                  <a:pt x="781683" y="252597"/>
                  <a:pt x="759140" y="239580"/>
                  <a:pt x="744853" y="238310"/>
                </a:cubicBezTo>
                <a:cubicBezTo>
                  <a:pt x="730566" y="237040"/>
                  <a:pt x="721993" y="246882"/>
                  <a:pt x="712468" y="249740"/>
                </a:cubicBezTo>
                <a:cubicBezTo>
                  <a:pt x="702943" y="252597"/>
                  <a:pt x="700085" y="253868"/>
                  <a:pt x="687703" y="255455"/>
                </a:cubicBezTo>
                <a:cubicBezTo>
                  <a:pt x="675321" y="257042"/>
                  <a:pt x="653096" y="260853"/>
                  <a:pt x="638173" y="259265"/>
                </a:cubicBezTo>
                <a:cubicBezTo>
                  <a:pt x="623250" y="257677"/>
                  <a:pt x="612455" y="250375"/>
                  <a:pt x="598168" y="245930"/>
                </a:cubicBezTo>
                <a:cubicBezTo>
                  <a:pt x="583881" y="241485"/>
                  <a:pt x="566418" y="239580"/>
                  <a:pt x="552448" y="232595"/>
                </a:cubicBezTo>
                <a:cubicBezTo>
                  <a:pt x="538478" y="225610"/>
                  <a:pt x="529905" y="213545"/>
                  <a:pt x="514348" y="204020"/>
                </a:cubicBezTo>
                <a:cubicBezTo>
                  <a:pt x="498791" y="194495"/>
                  <a:pt x="474978" y="186240"/>
                  <a:pt x="459103" y="175445"/>
                </a:cubicBezTo>
                <a:cubicBezTo>
                  <a:pt x="443228" y="164650"/>
                  <a:pt x="430845" y="150362"/>
                  <a:pt x="419098" y="139250"/>
                </a:cubicBezTo>
                <a:cubicBezTo>
                  <a:pt x="407350" y="128137"/>
                  <a:pt x="397826" y="117660"/>
                  <a:pt x="388618" y="108770"/>
                </a:cubicBezTo>
                <a:cubicBezTo>
                  <a:pt x="379410" y="99880"/>
                  <a:pt x="375283" y="95435"/>
                  <a:pt x="363853" y="85910"/>
                </a:cubicBezTo>
                <a:cubicBezTo>
                  <a:pt x="352423" y="76385"/>
                  <a:pt x="336230" y="59875"/>
                  <a:pt x="320038" y="51620"/>
                </a:cubicBezTo>
                <a:cubicBezTo>
                  <a:pt x="303846" y="43365"/>
                  <a:pt x="280668" y="39555"/>
                  <a:pt x="266698" y="36380"/>
                </a:cubicBezTo>
                <a:cubicBezTo>
                  <a:pt x="252728" y="33205"/>
                  <a:pt x="251458" y="31935"/>
                  <a:pt x="236218" y="32570"/>
                </a:cubicBezTo>
                <a:cubicBezTo>
                  <a:pt x="220978" y="33205"/>
                  <a:pt x="190498" y="38603"/>
                  <a:pt x="175258" y="40190"/>
                </a:cubicBezTo>
                <a:cubicBezTo>
                  <a:pt x="160018" y="41777"/>
                  <a:pt x="155255" y="40825"/>
                  <a:pt x="144778" y="42095"/>
                </a:cubicBezTo>
                <a:cubicBezTo>
                  <a:pt x="134301" y="43365"/>
                  <a:pt x="122870" y="49080"/>
                  <a:pt x="112393" y="47810"/>
                </a:cubicBezTo>
                <a:cubicBezTo>
                  <a:pt x="101916" y="46540"/>
                  <a:pt x="91120" y="42095"/>
                  <a:pt x="81913" y="34475"/>
                </a:cubicBezTo>
                <a:cubicBezTo>
                  <a:pt x="72705" y="26855"/>
                  <a:pt x="70483" y="6853"/>
                  <a:pt x="57148" y="2090"/>
                </a:cubicBezTo>
                <a:cubicBezTo>
                  <a:pt x="43813" y="-2673"/>
                  <a:pt x="22858" y="1613"/>
                  <a:pt x="1903" y="5900"/>
                </a:cubicBezTo>
                <a:cubicBezTo>
                  <a:pt x="-7939" y="6535"/>
                  <a:pt x="23652" y="55430"/>
                  <a:pt x="22858" y="5543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3868491" y="8153400"/>
            <a:ext cx="34854" cy="148590"/>
          </a:xfrm>
          <a:custGeom>
            <a:avLst/>
            <a:gdLst>
              <a:gd name="connsiteX0" fmla="*/ 34854 w 34854"/>
              <a:gd name="connsiteY0" fmla="*/ 0 h 148590"/>
              <a:gd name="connsiteX1" fmla="*/ 10089 w 34854"/>
              <a:gd name="connsiteY1" fmla="*/ 78105 h 148590"/>
              <a:gd name="connsiteX2" fmla="*/ 6279 w 34854"/>
              <a:gd name="connsiteY2" fmla="*/ 14859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54" h="148590">
                <a:moveTo>
                  <a:pt x="34854" y="0"/>
                </a:moveTo>
                <a:cubicBezTo>
                  <a:pt x="24852" y="26670"/>
                  <a:pt x="14851" y="53340"/>
                  <a:pt x="10089" y="78105"/>
                </a:cubicBezTo>
                <a:cubicBezTo>
                  <a:pt x="5327" y="102870"/>
                  <a:pt x="-7691" y="127953"/>
                  <a:pt x="6279" y="14859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3876675" y="8353425"/>
            <a:ext cx="266784" cy="626968"/>
          </a:xfrm>
          <a:custGeom>
            <a:avLst/>
            <a:gdLst>
              <a:gd name="connsiteX0" fmla="*/ 0 w 266784"/>
              <a:gd name="connsiteY0" fmla="*/ 0 h 626968"/>
              <a:gd name="connsiteX1" fmla="*/ 9525 w 266784"/>
              <a:gd name="connsiteY1" fmla="*/ 76200 h 626968"/>
              <a:gd name="connsiteX2" fmla="*/ 19050 w 266784"/>
              <a:gd name="connsiteY2" fmla="*/ 131445 h 626968"/>
              <a:gd name="connsiteX3" fmla="*/ 20955 w 266784"/>
              <a:gd name="connsiteY3" fmla="*/ 165735 h 626968"/>
              <a:gd name="connsiteX4" fmla="*/ 49530 w 266784"/>
              <a:gd name="connsiteY4" fmla="*/ 188595 h 626968"/>
              <a:gd name="connsiteX5" fmla="*/ 72390 w 266784"/>
              <a:gd name="connsiteY5" fmla="*/ 228600 h 626968"/>
              <a:gd name="connsiteX6" fmla="*/ 91440 w 266784"/>
              <a:gd name="connsiteY6" fmla="*/ 255270 h 626968"/>
              <a:gd name="connsiteX7" fmla="*/ 116205 w 266784"/>
              <a:gd name="connsiteY7" fmla="*/ 302895 h 626968"/>
              <a:gd name="connsiteX8" fmla="*/ 146685 w 266784"/>
              <a:gd name="connsiteY8" fmla="*/ 367665 h 626968"/>
              <a:gd name="connsiteX9" fmla="*/ 160020 w 266784"/>
              <a:gd name="connsiteY9" fmla="*/ 394335 h 626968"/>
              <a:gd name="connsiteX10" fmla="*/ 232410 w 266784"/>
              <a:gd name="connsiteY10" fmla="*/ 422910 h 626968"/>
              <a:gd name="connsiteX11" fmla="*/ 260985 w 266784"/>
              <a:gd name="connsiteY11" fmla="*/ 455295 h 626968"/>
              <a:gd name="connsiteX12" fmla="*/ 266700 w 266784"/>
              <a:gd name="connsiteY12" fmla="*/ 478155 h 626968"/>
              <a:gd name="connsiteX13" fmla="*/ 259080 w 266784"/>
              <a:gd name="connsiteY13" fmla="*/ 508635 h 626968"/>
              <a:gd name="connsiteX14" fmla="*/ 236220 w 266784"/>
              <a:gd name="connsiteY14" fmla="*/ 525780 h 626968"/>
              <a:gd name="connsiteX15" fmla="*/ 192405 w 266784"/>
              <a:gd name="connsiteY15" fmla="*/ 560070 h 626968"/>
              <a:gd name="connsiteX16" fmla="*/ 158115 w 266784"/>
              <a:gd name="connsiteY16" fmla="*/ 596265 h 626968"/>
              <a:gd name="connsiteX17" fmla="*/ 133350 w 266784"/>
              <a:gd name="connsiteY17" fmla="*/ 613410 h 626968"/>
              <a:gd name="connsiteX18" fmla="*/ 106680 w 266784"/>
              <a:gd name="connsiteY18" fmla="*/ 626745 h 626968"/>
              <a:gd name="connsiteX19" fmla="*/ 60960 w 266784"/>
              <a:gd name="connsiteY19" fmla="*/ 621030 h 626968"/>
              <a:gd name="connsiteX20" fmla="*/ 28575 w 266784"/>
              <a:gd name="connsiteY20" fmla="*/ 611505 h 626968"/>
              <a:gd name="connsiteX21" fmla="*/ 0 w 266784"/>
              <a:gd name="connsiteY21" fmla="*/ 607695 h 62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6784" h="626968">
                <a:moveTo>
                  <a:pt x="0" y="0"/>
                </a:moveTo>
                <a:cubicBezTo>
                  <a:pt x="3175" y="27146"/>
                  <a:pt x="6350" y="54293"/>
                  <a:pt x="9525" y="76200"/>
                </a:cubicBezTo>
                <a:cubicBezTo>
                  <a:pt x="12700" y="98108"/>
                  <a:pt x="17145" y="116523"/>
                  <a:pt x="19050" y="131445"/>
                </a:cubicBezTo>
                <a:cubicBezTo>
                  <a:pt x="20955" y="146367"/>
                  <a:pt x="15875" y="156210"/>
                  <a:pt x="20955" y="165735"/>
                </a:cubicBezTo>
                <a:cubicBezTo>
                  <a:pt x="26035" y="175260"/>
                  <a:pt x="40958" y="178118"/>
                  <a:pt x="49530" y="188595"/>
                </a:cubicBezTo>
                <a:cubicBezTo>
                  <a:pt x="58102" y="199072"/>
                  <a:pt x="65405" y="217488"/>
                  <a:pt x="72390" y="228600"/>
                </a:cubicBezTo>
                <a:cubicBezTo>
                  <a:pt x="79375" y="239712"/>
                  <a:pt x="84137" y="242887"/>
                  <a:pt x="91440" y="255270"/>
                </a:cubicBezTo>
                <a:cubicBezTo>
                  <a:pt x="98743" y="267653"/>
                  <a:pt x="106998" y="284163"/>
                  <a:pt x="116205" y="302895"/>
                </a:cubicBezTo>
                <a:cubicBezTo>
                  <a:pt x="125413" y="321628"/>
                  <a:pt x="139383" y="352425"/>
                  <a:pt x="146685" y="367665"/>
                </a:cubicBezTo>
                <a:cubicBezTo>
                  <a:pt x="153987" y="382905"/>
                  <a:pt x="145733" y="385128"/>
                  <a:pt x="160020" y="394335"/>
                </a:cubicBezTo>
                <a:cubicBezTo>
                  <a:pt x="174307" y="403542"/>
                  <a:pt x="215583" y="412750"/>
                  <a:pt x="232410" y="422910"/>
                </a:cubicBezTo>
                <a:cubicBezTo>
                  <a:pt x="249238" y="433070"/>
                  <a:pt x="255270" y="446088"/>
                  <a:pt x="260985" y="455295"/>
                </a:cubicBezTo>
                <a:cubicBezTo>
                  <a:pt x="266700" y="464502"/>
                  <a:pt x="267018" y="469265"/>
                  <a:pt x="266700" y="478155"/>
                </a:cubicBezTo>
                <a:cubicBezTo>
                  <a:pt x="266383" y="487045"/>
                  <a:pt x="264160" y="500698"/>
                  <a:pt x="259080" y="508635"/>
                </a:cubicBezTo>
                <a:cubicBezTo>
                  <a:pt x="254000" y="516573"/>
                  <a:pt x="247333" y="517208"/>
                  <a:pt x="236220" y="525780"/>
                </a:cubicBezTo>
                <a:cubicBezTo>
                  <a:pt x="225108" y="534353"/>
                  <a:pt x="205422" y="548323"/>
                  <a:pt x="192405" y="560070"/>
                </a:cubicBezTo>
                <a:cubicBezTo>
                  <a:pt x="179388" y="571817"/>
                  <a:pt x="167958" y="587375"/>
                  <a:pt x="158115" y="596265"/>
                </a:cubicBezTo>
                <a:cubicBezTo>
                  <a:pt x="148273" y="605155"/>
                  <a:pt x="141922" y="608330"/>
                  <a:pt x="133350" y="613410"/>
                </a:cubicBezTo>
                <a:cubicBezTo>
                  <a:pt x="124778" y="618490"/>
                  <a:pt x="118745" y="625475"/>
                  <a:pt x="106680" y="626745"/>
                </a:cubicBezTo>
                <a:cubicBezTo>
                  <a:pt x="94615" y="628015"/>
                  <a:pt x="73977" y="623570"/>
                  <a:pt x="60960" y="621030"/>
                </a:cubicBezTo>
                <a:cubicBezTo>
                  <a:pt x="47943" y="618490"/>
                  <a:pt x="38735" y="613728"/>
                  <a:pt x="28575" y="611505"/>
                </a:cubicBezTo>
                <a:cubicBezTo>
                  <a:pt x="18415" y="609283"/>
                  <a:pt x="9207" y="608489"/>
                  <a:pt x="0" y="607695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3324225" y="8974455"/>
            <a:ext cx="520065" cy="266700"/>
          </a:xfrm>
          <a:custGeom>
            <a:avLst/>
            <a:gdLst>
              <a:gd name="connsiteX0" fmla="*/ 520065 w 520065"/>
              <a:gd name="connsiteY0" fmla="*/ 0 h 266700"/>
              <a:gd name="connsiteX1" fmla="*/ 470535 w 520065"/>
              <a:gd name="connsiteY1" fmla="*/ 9525 h 266700"/>
              <a:gd name="connsiteX2" fmla="*/ 388620 w 520065"/>
              <a:gd name="connsiteY2" fmla="*/ 17145 h 266700"/>
              <a:gd name="connsiteX3" fmla="*/ 350520 w 520065"/>
              <a:gd name="connsiteY3" fmla="*/ 49530 h 266700"/>
              <a:gd name="connsiteX4" fmla="*/ 300990 w 520065"/>
              <a:gd name="connsiteY4" fmla="*/ 57150 h 266700"/>
              <a:gd name="connsiteX5" fmla="*/ 243840 w 520065"/>
              <a:gd name="connsiteY5" fmla="*/ 41910 h 266700"/>
              <a:gd name="connsiteX6" fmla="*/ 207645 w 520065"/>
              <a:gd name="connsiteY6" fmla="*/ 30480 h 266700"/>
              <a:gd name="connsiteX7" fmla="*/ 211455 w 520065"/>
              <a:gd name="connsiteY7" fmla="*/ 163830 h 266700"/>
              <a:gd name="connsiteX8" fmla="*/ 89535 w 520065"/>
              <a:gd name="connsiteY8" fmla="*/ 219075 h 266700"/>
              <a:gd name="connsiteX9" fmla="*/ 45720 w 520065"/>
              <a:gd name="connsiteY9" fmla="*/ 236220 h 266700"/>
              <a:gd name="connsiteX10" fmla="*/ 0 w 520065"/>
              <a:gd name="connsiteY10" fmla="*/ 26670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0065" h="266700">
                <a:moveTo>
                  <a:pt x="520065" y="0"/>
                </a:moveTo>
                <a:cubicBezTo>
                  <a:pt x="506253" y="3334"/>
                  <a:pt x="492442" y="6668"/>
                  <a:pt x="470535" y="9525"/>
                </a:cubicBezTo>
                <a:cubicBezTo>
                  <a:pt x="448628" y="12382"/>
                  <a:pt x="408622" y="10478"/>
                  <a:pt x="388620" y="17145"/>
                </a:cubicBezTo>
                <a:cubicBezTo>
                  <a:pt x="368618" y="23812"/>
                  <a:pt x="365125" y="42863"/>
                  <a:pt x="350520" y="49530"/>
                </a:cubicBezTo>
                <a:cubicBezTo>
                  <a:pt x="335915" y="56198"/>
                  <a:pt x="318770" y="58420"/>
                  <a:pt x="300990" y="57150"/>
                </a:cubicBezTo>
                <a:cubicBezTo>
                  <a:pt x="283210" y="55880"/>
                  <a:pt x="259397" y="46355"/>
                  <a:pt x="243840" y="41910"/>
                </a:cubicBezTo>
                <a:cubicBezTo>
                  <a:pt x="228283" y="37465"/>
                  <a:pt x="213042" y="10160"/>
                  <a:pt x="207645" y="30480"/>
                </a:cubicBezTo>
                <a:cubicBezTo>
                  <a:pt x="202248" y="50800"/>
                  <a:pt x="231140" y="132398"/>
                  <a:pt x="211455" y="163830"/>
                </a:cubicBezTo>
                <a:cubicBezTo>
                  <a:pt x="191770" y="195262"/>
                  <a:pt x="117157" y="207010"/>
                  <a:pt x="89535" y="219075"/>
                </a:cubicBezTo>
                <a:cubicBezTo>
                  <a:pt x="61913" y="231140"/>
                  <a:pt x="60642" y="228283"/>
                  <a:pt x="45720" y="236220"/>
                </a:cubicBezTo>
                <a:cubicBezTo>
                  <a:pt x="30798" y="244157"/>
                  <a:pt x="15399" y="255428"/>
                  <a:pt x="0" y="266700"/>
                </a:cubicBezTo>
              </a:path>
            </a:pathLst>
          </a:cu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6065520" y="7227553"/>
            <a:ext cx="472440" cy="861077"/>
          </a:xfrm>
          <a:custGeom>
            <a:avLst/>
            <a:gdLst>
              <a:gd name="connsiteX0" fmla="*/ 76200 w 472440"/>
              <a:gd name="connsiteY0" fmla="*/ 861077 h 861077"/>
              <a:gd name="connsiteX1" fmla="*/ 49530 w 472440"/>
              <a:gd name="connsiteY1" fmla="*/ 857267 h 861077"/>
              <a:gd name="connsiteX2" fmla="*/ 38100 w 472440"/>
              <a:gd name="connsiteY2" fmla="*/ 826787 h 861077"/>
              <a:gd name="connsiteX3" fmla="*/ 26670 w 472440"/>
              <a:gd name="connsiteY3" fmla="*/ 819167 h 861077"/>
              <a:gd name="connsiteX4" fmla="*/ 15240 w 472440"/>
              <a:gd name="connsiteY4" fmla="*/ 803927 h 861077"/>
              <a:gd name="connsiteX5" fmla="*/ 0 w 472440"/>
              <a:gd name="connsiteY5" fmla="*/ 781067 h 861077"/>
              <a:gd name="connsiteX6" fmla="*/ 3810 w 472440"/>
              <a:gd name="connsiteY6" fmla="*/ 739157 h 861077"/>
              <a:gd name="connsiteX7" fmla="*/ 22860 w 472440"/>
              <a:gd name="connsiteY7" fmla="*/ 720107 h 861077"/>
              <a:gd name="connsiteX8" fmla="*/ 45720 w 472440"/>
              <a:gd name="connsiteY8" fmla="*/ 704867 h 861077"/>
              <a:gd name="connsiteX9" fmla="*/ 64770 w 472440"/>
              <a:gd name="connsiteY9" fmla="*/ 682007 h 861077"/>
              <a:gd name="connsiteX10" fmla="*/ 68580 w 472440"/>
              <a:gd name="connsiteY10" fmla="*/ 670577 h 861077"/>
              <a:gd name="connsiteX11" fmla="*/ 53340 w 472440"/>
              <a:gd name="connsiteY11" fmla="*/ 647717 h 861077"/>
              <a:gd name="connsiteX12" fmla="*/ 38100 w 472440"/>
              <a:gd name="connsiteY12" fmla="*/ 640097 h 861077"/>
              <a:gd name="connsiteX13" fmla="*/ 60960 w 472440"/>
              <a:gd name="connsiteY13" fmla="*/ 643907 h 861077"/>
              <a:gd name="connsiteX14" fmla="*/ 91440 w 472440"/>
              <a:gd name="connsiteY14" fmla="*/ 651527 h 861077"/>
              <a:gd name="connsiteX15" fmla="*/ 125730 w 472440"/>
              <a:gd name="connsiteY15" fmla="*/ 670577 h 861077"/>
              <a:gd name="connsiteX16" fmla="*/ 137160 w 472440"/>
              <a:gd name="connsiteY16" fmla="*/ 674387 h 861077"/>
              <a:gd name="connsiteX17" fmla="*/ 163830 w 472440"/>
              <a:gd name="connsiteY17" fmla="*/ 670577 h 861077"/>
              <a:gd name="connsiteX18" fmla="*/ 182880 w 472440"/>
              <a:gd name="connsiteY18" fmla="*/ 643907 h 861077"/>
              <a:gd name="connsiteX19" fmla="*/ 194310 w 472440"/>
              <a:gd name="connsiteY19" fmla="*/ 632477 h 861077"/>
              <a:gd name="connsiteX20" fmla="*/ 213360 w 472440"/>
              <a:gd name="connsiteY20" fmla="*/ 605807 h 861077"/>
              <a:gd name="connsiteX21" fmla="*/ 224790 w 472440"/>
              <a:gd name="connsiteY21" fmla="*/ 598187 h 861077"/>
              <a:gd name="connsiteX22" fmla="*/ 312420 w 472440"/>
              <a:gd name="connsiteY22" fmla="*/ 594377 h 861077"/>
              <a:gd name="connsiteX23" fmla="*/ 323850 w 472440"/>
              <a:gd name="connsiteY23" fmla="*/ 590567 h 861077"/>
              <a:gd name="connsiteX24" fmla="*/ 339090 w 472440"/>
              <a:gd name="connsiteY24" fmla="*/ 586757 h 861077"/>
              <a:gd name="connsiteX25" fmla="*/ 361950 w 472440"/>
              <a:gd name="connsiteY25" fmla="*/ 571517 h 861077"/>
              <a:gd name="connsiteX26" fmla="*/ 365760 w 472440"/>
              <a:gd name="connsiteY26" fmla="*/ 491507 h 861077"/>
              <a:gd name="connsiteX27" fmla="*/ 354330 w 472440"/>
              <a:gd name="connsiteY27" fmla="*/ 487697 h 861077"/>
              <a:gd name="connsiteX28" fmla="*/ 327660 w 472440"/>
              <a:gd name="connsiteY28" fmla="*/ 464837 h 861077"/>
              <a:gd name="connsiteX29" fmla="*/ 316230 w 472440"/>
              <a:gd name="connsiteY29" fmla="*/ 461027 h 861077"/>
              <a:gd name="connsiteX30" fmla="*/ 308610 w 472440"/>
              <a:gd name="connsiteY30" fmla="*/ 449597 h 861077"/>
              <a:gd name="connsiteX31" fmla="*/ 308610 w 472440"/>
              <a:gd name="connsiteY31" fmla="*/ 373397 h 861077"/>
              <a:gd name="connsiteX32" fmla="*/ 323850 w 472440"/>
              <a:gd name="connsiteY32" fmla="*/ 342917 h 861077"/>
              <a:gd name="connsiteX33" fmla="*/ 327660 w 472440"/>
              <a:gd name="connsiteY33" fmla="*/ 331487 h 861077"/>
              <a:gd name="connsiteX34" fmla="*/ 369570 w 472440"/>
              <a:gd name="connsiteY34" fmla="*/ 316247 h 861077"/>
              <a:gd name="connsiteX35" fmla="*/ 384810 w 472440"/>
              <a:gd name="connsiteY35" fmla="*/ 312437 h 861077"/>
              <a:gd name="connsiteX36" fmla="*/ 400050 w 472440"/>
              <a:gd name="connsiteY36" fmla="*/ 308627 h 861077"/>
              <a:gd name="connsiteX37" fmla="*/ 422910 w 472440"/>
              <a:gd name="connsiteY37" fmla="*/ 301007 h 861077"/>
              <a:gd name="connsiteX38" fmla="*/ 434340 w 472440"/>
              <a:gd name="connsiteY38" fmla="*/ 293387 h 861077"/>
              <a:gd name="connsiteX39" fmla="*/ 461010 w 472440"/>
              <a:gd name="connsiteY39" fmla="*/ 289577 h 861077"/>
              <a:gd name="connsiteX40" fmla="*/ 472440 w 472440"/>
              <a:gd name="connsiteY40" fmla="*/ 266717 h 861077"/>
              <a:gd name="connsiteX41" fmla="*/ 464820 w 472440"/>
              <a:gd name="connsiteY41" fmla="*/ 228617 h 861077"/>
              <a:gd name="connsiteX42" fmla="*/ 434340 w 472440"/>
              <a:gd name="connsiteY42" fmla="*/ 194327 h 861077"/>
              <a:gd name="connsiteX43" fmla="*/ 422910 w 472440"/>
              <a:gd name="connsiteY43" fmla="*/ 182897 h 861077"/>
              <a:gd name="connsiteX44" fmla="*/ 396240 w 472440"/>
              <a:gd name="connsiteY44" fmla="*/ 163847 h 861077"/>
              <a:gd name="connsiteX45" fmla="*/ 377190 w 472440"/>
              <a:gd name="connsiteY45" fmla="*/ 144797 h 861077"/>
              <a:gd name="connsiteX46" fmla="*/ 369570 w 472440"/>
              <a:gd name="connsiteY46" fmla="*/ 133367 h 861077"/>
              <a:gd name="connsiteX47" fmla="*/ 358140 w 472440"/>
              <a:gd name="connsiteY47" fmla="*/ 125747 h 861077"/>
              <a:gd name="connsiteX48" fmla="*/ 342900 w 472440"/>
              <a:gd name="connsiteY48" fmla="*/ 114317 h 861077"/>
              <a:gd name="connsiteX49" fmla="*/ 323850 w 472440"/>
              <a:gd name="connsiteY49" fmla="*/ 110507 h 861077"/>
              <a:gd name="connsiteX50" fmla="*/ 304800 w 472440"/>
              <a:gd name="connsiteY50" fmla="*/ 91457 h 861077"/>
              <a:gd name="connsiteX51" fmla="*/ 293370 w 472440"/>
              <a:gd name="connsiteY51" fmla="*/ 83837 h 861077"/>
              <a:gd name="connsiteX52" fmla="*/ 281940 w 472440"/>
              <a:gd name="connsiteY52" fmla="*/ 72407 h 861077"/>
              <a:gd name="connsiteX53" fmla="*/ 266700 w 472440"/>
              <a:gd name="connsiteY53" fmla="*/ 68597 h 861077"/>
              <a:gd name="connsiteX54" fmla="*/ 232410 w 472440"/>
              <a:gd name="connsiteY54" fmla="*/ 34307 h 861077"/>
              <a:gd name="connsiteX55" fmla="*/ 236220 w 472440"/>
              <a:gd name="connsiteY55" fmla="*/ 22877 h 861077"/>
              <a:gd name="connsiteX56" fmla="*/ 251460 w 472440"/>
              <a:gd name="connsiteY56" fmla="*/ 19067 h 861077"/>
              <a:gd name="connsiteX57" fmla="*/ 304800 w 472440"/>
              <a:gd name="connsiteY57" fmla="*/ 3827 h 861077"/>
              <a:gd name="connsiteX58" fmla="*/ 331470 w 472440"/>
              <a:gd name="connsiteY58" fmla="*/ 17 h 86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72440" h="861077">
                <a:moveTo>
                  <a:pt x="76200" y="861077"/>
                </a:moveTo>
                <a:cubicBezTo>
                  <a:pt x="67310" y="859807"/>
                  <a:pt x="57380" y="861628"/>
                  <a:pt x="49530" y="857267"/>
                </a:cubicBezTo>
                <a:cubicBezTo>
                  <a:pt x="39910" y="851922"/>
                  <a:pt x="42973" y="834096"/>
                  <a:pt x="38100" y="826787"/>
                </a:cubicBezTo>
                <a:cubicBezTo>
                  <a:pt x="35560" y="822977"/>
                  <a:pt x="29908" y="822405"/>
                  <a:pt x="26670" y="819167"/>
                </a:cubicBezTo>
                <a:cubicBezTo>
                  <a:pt x="22180" y="814677"/>
                  <a:pt x="18881" y="809129"/>
                  <a:pt x="15240" y="803927"/>
                </a:cubicBezTo>
                <a:cubicBezTo>
                  <a:pt x="9988" y="796424"/>
                  <a:pt x="0" y="781067"/>
                  <a:pt x="0" y="781067"/>
                </a:cubicBezTo>
                <a:cubicBezTo>
                  <a:pt x="1270" y="767097"/>
                  <a:pt x="871" y="752873"/>
                  <a:pt x="3810" y="739157"/>
                </a:cubicBezTo>
                <a:cubicBezTo>
                  <a:pt x="6240" y="727819"/>
                  <a:pt x="15350" y="726365"/>
                  <a:pt x="22860" y="720107"/>
                </a:cubicBezTo>
                <a:cubicBezTo>
                  <a:pt x="41886" y="704252"/>
                  <a:pt x="25633" y="711563"/>
                  <a:pt x="45720" y="704867"/>
                </a:cubicBezTo>
                <a:cubicBezTo>
                  <a:pt x="54146" y="696441"/>
                  <a:pt x="59466" y="692616"/>
                  <a:pt x="64770" y="682007"/>
                </a:cubicBezTo>
                <a:cubicBezTo>
                  <a:pt x="66566" y="678415"/>
                  <a:pt x="67310" y="674387"/>
                  <a:pt x="68580" y="670577"/>
                </a:cubicBezTo>
                <a:cubicBezTo>
                  <a:pt x="63392" y="644637"/>
                  <a:pt x="71280" y="655405"/>
                  <a:pt x="53340" y="647717"/>
                </a:cubicBezTo>
                <a:cubicBezTo>
                  <a:pt x="48120" y="645480"/>
                  <a:pt x="33020" y="642637"/>
                  <a:pt x="38100" y="640097"/>
                </a:cubicBezTo>
                <a:cubicBezTo>
                  <a:pt x="45010" y="636642"/>
                  <a:pt x="53406" y="642288"/>
                  <a:pt x="60960" y="643907"/>
                </a:cubicBezTo>
                <a:cubicBezTo>
                  <a:pt x="71200" y="646101"/>
                  <a:pt x="91440" y="651527"/>
                  <a:pt x="91440" y="651527"/>
                </a:cubicBezTo>
                <a:cubicBezTo>
                  <a:pt x="108550" y="668637"/>
                  <a:pt x="97758" y="661253"/>
                  <a:pt x="125730" y="670577"/>
                </a:cubicBezTo>
                <a:lnTo>
                  <a:pt x="137160" y="674387"/>
                </a:lnTo>
                <a:cubicBezTo>
                  <a:pt x="146050" y="673117"/>
                  <a:pt x="155492" y="673912"/>
                  <a:pt x="163830" y="670577"/>
                </a:cubicBezTo>
                <a:cubicBezTo>
                  <a:pt x="175717" y="665822"/>
                  <a:pt x="176602" y="652697"/>
                  <a:pt x="182880" y="643907"/>
                </a:cubicBezTo>
                <a:cubicBezTo>
                  <a:pt x="186012" y="639522"/>
                  <a:pt x="190861" y="636616"/>
                  <a:pt x="194310" y="632477"/>
                </a:cubicBezTo>
                <a:cubicBezTo>
                  <a:pt x="205127" y="619497"/>
                  <a:pt x="199634" y="619533"/>
                  <a:pt x="213360" y="605807"/>
                </a:cubicBezTo>
                <a:cubicBezTo>
                  <a:pt x="216598" y="602569"/>
                  <a:pt x="220241" y="598712"/>
                  <a:pt x="224790" y="598187"/>
                </a:cubicBezTo>
                <a:cubicBezTo>
                  <a:pt x="253835" y="594836"/>
                  <a:pt x="283210" y="595647"/>
                  <a:pt x="312420" y="594377"/>
                </a:cubicBezTo>
                <a:cubicBezTo>
                  <a:pt x="316230" y="593107"/>
                  <a:pt x="319988" y="591670"/>
                  <a:pt x="323850" y="590567"/>
                </a:cubicBezTo>
                <a:cubicBezTo>
                  <a:pt x="328885" y="589128"/>
                  <a:pt x="334544" y="589355"/>
                  <a:pt x="339090" y="586757"/>
                </a:cubicBezTo>
                <a:cubicBezTo>
                  <a:pt x="379045" y="563925"/>
                  <a:pt x="326263" y="583413"/>
                  <a:pt x="361950" y="571517"/>
                </a:cubicBezTo>
                <a:cubicBezTo>
                  <a:pt x="380547" y="543622"/>
                  <a:pt x="378440" y="551735"/>
                  <a:pt x="365760" y="491507"/>
                </a:cubicBezTo>
                <a:cubicBezTo>
                  <a:pt x="364933" y="487577"/>
                  <a:pt x="357922" y="489493"/>
                  <a:pt x="354330" y="487697"/>
                </a:cubicBezTo>
                <a:cubicBezTo>
                  <a:pt x="334758" y="477911"/>
                  <a:pt x="349533" y="480461"/>
                  <a:pt x="327660" y="464837"/>
                </a:cubicBezTo>
                <a:cubicBezTo>
                  <a:pt x="324392" y="462503"/>
                  <a:pt x="320040" y="462297"/>
                  <a:pt x="316230" y="461027"/>
                </a:cubicBezTo>
                <a:cubicBezTo>
                  <a:pt x="313690" y="457217"/>
                  <a:pt x="310658" y="453693"/>
                  <a:pt x="308610" y="449597"/>
                </a:cubicBezTo>
                <a:cubicBezTo>
                  <a:pt x="297598" y="427573"/>
                  <a:pt x="306518" y="388737"/>
                  <a:pt x="308610" y="373397"/>
                </a:cubicBezTo>
                <a:cubicBezTo>
                  <a:pt x="311082" y="355269"/>
                  <a:pt x="317022" y="356574"/>
                  <a:pt x="323850" y="342917"/>
                </a:cubicBezTo>
                <a:cubicBezTo>
                  <a:pt x="325646" y="339325"/>
                  <a:pt x="325151" y="334623"/>
                  <a:pt x="327660" y="331487"/>
                </a:cubicBezTo>
                <a:cubicBezTo>
                  <a:pt x="336053" y="320995"/>
                  <a:pt x="361522" y="318259"/>
                  <a:pt x="369570" y="316247"/>
                </a:cubicBezTo>
                <a:lnTo>
                  <a:pt x="384810" y="312437"/>
                </a:lnTo>
                <a:cubicBezTo>
                  <a:pt x="389890" y="311167"/>
                  <a:pt x="395082" y="310283"/>
                  <a:pt x="400050" y="308627"/>
                </a:cubicBezTo>
                <a:cubicBezTo>
                  <a:pt x="407670" y="306087"/>
                  <a:pt x="416227" y="305462"/>
                  <a:pt x="422910" y="301007"/>
                </a:cubicBezTo>
                <a:cubicBezTo>
                  <a:pt x="426720" y="298467"/>
                  <a:pt x="429954" y="294703"/>
                  <a:pt x="434340" y="293387"/>
                </a:cubicBezTo>
                <a:cubicBezTo>
                  <a:pt x="442942" y="290807"/>
                  <a:pt x="452120" y="290847"/>
                  <a:pt x="461010" y="289577"/>
                </a:cubicBezTo>
                <a:cubicBezTo>
                  <a:pt x="464863" y="283798"/>
                  <a:pt x="472440" y="274604"/>
                  <a:pt x="472440" y="266717"/>
                </a:cubicBezTo>
                <a:cubicBezTo>
                  <a:pt x="472440" y="259697"/>
                  <a:pt x="469512" y="238001"/>
                  <a:pt x="464820" y="228617"/>
                </a:cubicBezTo>
                <a:cubicBezTo>
                  <a:pt x="458021" y="215019"/>
                  <a:pt x="444438" y="204425"/>
                  <a:pt x="434340" y="194327"/>
                </a:cubicBezTo>
                <a:cubicBezTo>
                  <a:pt x="430530" y="190517"/>
                  <a:pt x="427221" y="186130"/>
                  <a:pt x="422910" y="182897"/>
                </a:cubicBezTo>
                <a:cubicBezTo>
                  <a:pt x="404007" y="168720"/>
                  <a:pt x="412954" y="174989"/>
                  <a:pt x="396240" y="163847"/>
                </a:cubicBezTo>
                <a:cubicBezTo>
                  <a:pt x="375920" y="133367"/>
                  <a:pt x="402590" y="170197"/>
                  <a:pt x="377190" y="144797"/>
                </a:cubicBezTo>
                <a:cubicBezTo>
                  <a:pt x="373952" y="141559"/>
                  <a:pt x="372808" y="136605"/>
                  <a:pt x="369570" y="133367"/>
                </a:cubicBezTo>
                <a:cubicBezTo>
                  <a:pt x="366332" y="130129"/>
                  <a:pt x="361866" y="128409"/>
                  <a:pt x="358140" y="125747"/>
                </a:cubicBezTo>
                <a:cubicBezTo>
                  <a:pt x="352973" y="122056"/>
                  <a:pt x="348703" y="116896"/>
                  <a:pt x="342900" y="114317"/>
                </a:cubicBezTo>
                <a:cubicBezTo>
                  <a:pt x="336982" y="111687"/>
                  <a:pt x="330200" y="111777"/>
                  <a:pt x="323850" y="110507"/>
                </a:cubicBezTo>
                <a:cubicBezTo>
                  <a:pt x="293370" y="90187"/>
                  <a:pt x="330200" y="116857"/>
                  <a:pt x="304800" y="91457"/>
                </a:cubicBezTo>
                <a:cubicBezTo>
                  <a:pt x="301562" y="88219"/>
                  <a:pt x="296888" y="86768"/>
                  <a:pt x="293370" y="83837"/>
                </a:cubicBezTo>
                <a:cubicBezTo>
                  <a:pt x="289231" y="80388"/>
                  <a:pt x="286618" y="75080"/>
                  <a:pt x="281940" y="72407"/>
                </a:cubicBezTo>
                <a:cubicBezTo>
                  <a:pt x="277394" y="69809"/>
                  <a:pt x="271780" y="69867"/>
                  <a:pt x="266700" y="68597"/>
                </a:cubicBezTo>
                <a:cubicBezTo>
                  <a:pt x="233007" y="43327"/>
                  <a:pt x="240236" y="57785"/>
                  <a:pt x="232410" y="34307"/>
                </a:cubicBezTo>
                <a:cubicBezTo>
                  <a:pt x="233680" y="30497"/>
                  <a:pt x="233084" y="25386"/>
                  <a:pt x="236220" y="22877"/>
                </a:cubicBezTo>
                <a:cubicBezTo>
                  <a:pt x="240309" y="19606"/>
                  <a:pt x="246444" y="20572"/>
                  <a:pt x="251460" y="19067"/>
                </a:cubicBezTo>
                <a:cubicBezTo>
                  <a:pt x="280510" y="10352"/>
                  <a:pt x="271411" y="10505"/>
                  <a:pt x="304800" y="3827"/>
                </a:cubicBezTo>
                <a:cubicBezTo>
                  <a:pt x="326341" y="-481"/>
                  <a:pt x="317374" y="17"/>
                  <a:pt x="331470" y="17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0" y="9438349"/>
            <a:ext cx="1362858" cy="859304"/>
          </a:xfrm>
          <a:custGeom>
            <a:avLst/>
            <a:gdLst>
              <a:gd name="connsiteX0" fmla="*/ 0 w 1362858"/>
              <a:gd name="connsiteY0" fmla="*/ 523531 h 859304"/>
              <a:gd name="connsiteX1" fmla="*/ 228600 w 1362858"/>
              <a:gd name="connsiteY1" fmla="*/ 498131 h 859304"/>
              <a:gd name="connsiteX2" fmla="*/ 335280 w 1362858"/>
              <a:gd name="connsiteY2" fmla="*/ 472731 h 859304"/>
              <a:gd name="connsiteX3" fmla="*/ 441960 w 1362858"/>
              <a:gd name="connsiteY3" fmla="*/ 325411 h 859304"/>
              <a:gd name="connsiteX4" fmla="*/ 533400 w 1362858"/>
              <a:gd name="connsiteY4" fmla="*/ 162851 h 859304"/>
              <a:gd name="connsiteX5" fmla="*/ 563880 w 1362858"/>
              <a:gd name="connsiteY5" fmla="*/ 122211 h 859304"/>
              <a:gd name="connsiteX6" fmla="*/ 670560 w 1362858"/>
              <a:gd name="connsiteY6" fmla="*/ 122211 h 859304"/>
              <a:gd name="connsiteX7" fmla="*/ 721360 w 1362858"/>
              <a:gd name="connsiteY7" fmla="*/ 91731 h 859304"/>
              <a:gd name="connsiteX8" fmla="*/ 802640 w 1362858"/>
              <a:gd name="connsiteY8" fmla="*/ 132371 h 859304"/>
              <a:gd name="connsiteX9" fmla="*/ 822960 w 1362858"/>
              <a:gd name="connsiteY9" fmla="*/ 142531 h 859304"/>
              <a:gd name="connsiteX10" fmla="*/ 883920 w 1362858"/>
              <a:gd name="connsiteY10" fmla="*/ 81571 h 859304"/>
              <a:gd name="connsiteX11" fmla="*/ 975360 w 1362858"/>
              <a:gd name="connsiteY11" fmla="*/ 291 h 859304"/>
              <a:gd name="connsiteX12" fmla="*/ 1036320 w 1362858"/>
              <a:gd name="connsiteY12" fmla="*/ 112051 h 859304"/>
              <a:gd name="connsiteX13" fmla="*/ 1087120 w 1362858"/>
              <a:gd name="connsiteY13" fmla="*/ 208571 h 859304"/>
              <a:gd name="connsiteX14" fmla="*/ 1148080 w 1362858"/>
              <a:gd name="connsiteY14" fmla="*/ 300011 h 859304"/>
              <a:gd name="connsiteX15" fmla="*/ 1163320 w 1362858"/>
              <a:gd name="connsiteY15" fmla="*/ 340651 h 859304"/>
              <a:gd name="connsiteX16" fmla="*/ 1214120 w 1362858"/>
              <a:gd name="connsiteY16" fmla="*/ 381291 h 859304"/>
              <a:gd name="connsiteX17" fmla="*/ 1183640 w 1362858"/>
              <a:gd name="connsiteY17" fmla="*/ 452411 h 859304"/>
              <a:gd name="connsiteX18" fmla="*/ 1183640 w 1362858"/>
              <a:gd name="connsiteY18" fmla="*/ 503211 h 859304"/>
              <a:gd name="connsiteX19" fmla="*/ 1224280 w 1362858"/>
              <a:gd name="connsiteY19" fmla="*/ 559091 h 859304"/>
              <a:gd name="connsiteX20" fmla="*/ 1244600 w 1362858"/>
              <a:gd name="connsiteY20" fmla="*/ 620051 h 859304"/>
              <a:gd name="connsiteX21" fmla="*/ 1254760 w 1362858"/>
              <a:gd name="connsiteY21" fmla="*/ 696251 h 859304"/>
              <a:gd name="connsiteX22" fmla="*/ 1244600 w 1362858"/>
              <a:gd name="connsiteY22" fmla="*/ 752131 h 859304"/>
              <a:gd name="connsiteX23" fmla="*/ 1259840 w 1362858"/>
              <a:gd name="connsiteY23" fmla="*/ 767371 h 859304"/>
              <a:gd name="connsiteX24" fmla="*/ 1356360 w 1362858"/>
              <a:gd name="connsiteY24" fmla="*/ 853731 h 859304"/>
              <a:gd name="connsiteX25" fmla="*/ 1346200 w 1362858"/>
              <a:gd name="connsiteY25" fmla="*/ 843571 h 85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362858" h="859304">
                <a:moveTo>
                  <a:pt x="0" y="523531"/>
                </a:moveTo>
                <a:cubicBezTo>
                  <a:pt x="86360" y="515064"/>
                  <a:pt x="172720" y="506598"/>
                  <a:pt x="228600" y="498131"/>
                </a:cubicBezTo>
                <a:cubicBezTo>
                  <a:pt x="284480" y="489664"/>
                  <a:pt x="299720" y="501518"/>
                  <a:pt x="335280" y="472731"/>
                </a:cubicBezTo>
                <a:cubicBezTo>
                  <a:pt x="370840" y="443944"/>
                  <a:pt x="408940" y="377058"/>
                  <a:pt x="441960" y="325411"/>
                </a:cubicBezTo>
                <a:cubicBezTo>
                  <a:pt x="474980" y="273764"/>
                  <a:pt x="513080" y="196718"/>
                  <a:pt x="533400" y="162851"/>
                </a:cubicBezTo>
                <a:cubicBezTo>
                  <a:pt x="553720" y="128984"/>
                  <a:pt x="541020" y="128984"/>
                  <a:pt x="563880" y="122211"/>
                </a:cubicBezTo>
                <a:cubicBezTo>
                  <a:pt x="586740" y="115438"/>
                  <a:pt x="644313" y="127291"/>
                  <a:pt x="670560" y="122211"/>
                </a:cubicBezTo>
                <a:cubicBezTo>
                  <a:pt x="696807" y="117131"/>
                  <a:pt x="699347" y="90038"/>
                  <a:pt x="721360" y="91731"/>
                </a:cubicBezTo>
                <a:cubicBezTo>
                  <a:pt x="743373" y="93424"/>
                  <a:pt x="802640" y="132371"/>
                  <a:pt x="802640" y="132371"/>
                </a:cubicBezTo>
                <a:cubicBezTo>
                  <a:pt x="819573" y="140838"/>
                  <a:pt x="809413" y="150998"/>
                  <a:pt x="822960" y="142531"/>
                </a:cubicBezTo>
                <a:cubicBezTo>
                  <a:pt x="836507" y="134064"/>
                  <a:pt x="858520" y="105278"/>
                  <a:pt x="883920" y="81571"/>
                </a:cubicBezTo>
                <a:cubicBezTo>
                  <a:pt x="909320" y="57864"/>
                  <a:pt x="949960" y="-4789"/>
                  <a:pt x="975360" y="291"/>
                </a:cubicBezTo>
                <a:cubicBezTo>
                  <a:pt x="1000760" y="5371"/>
                  <a:pt x="1017693" y="77338"/>
                  <a:pt x="1036320" y="112051"/>
                </a:cubicBezTo>
                <a:cubicBezTo>
                  <a:pt x="1054947" y="146764"/>
                  <a:pt x="1068493" y="177244"/>
                  <a:pt x="1087120" y="208571"/>
                </a:cubicBezTo>
                <a:cubicBezTo>
                  <a:pt x="1105747" y="239898"/>
                  <a:pt x="1135380" y="277998"/>
                  <a:pt x="1148080" y="300011"/>
                </a:cubicBezTo>
                <a:cubicBezTo>
                  <a:pt x="1160780" y="322024"/>
                  <a:pt x="1152313" y="327104"/>
                  <a:pt x="1163320" y="340651"/>
                </a:cubicBezTo>
                <a:cubicBezTo>
                  <a:pt x="1174327" y="354198"/>
                  <a:pt x="1210733" y="362664"/>
                  <a:pt x="1214120" y="381291"/>
                </a:cubicBezTo>
                <a:cubicBezTo>
                  <a:pt x="1217507" y="399918"/>
                  <a:pt x="1188720" y="432091"/>
                  <a:pt x="1183640" y="452411"/>
                </a:cubicBezTo>
                <a:cubicBezTo>
                  <a:pt x="1178560" y="472731"/>
                  <a:pt x="1176867" y="485431"/>
                  <a:pt x="1183640" y="503211"/>
                </a:cubicBezTo>
                <a:cubicBezTo>
                  <a:pt x="1190413" y="520991"/>
                  <a:pt x="1214120" y="539618"/>
                  <a:pt x="1224280" y="559091"/>
                </a:cubicBezTo>
                <a:cubicBezTo>
                  <a:pt x="1234440" y="578564"/>
                  <a:pt x="1239520" y="597191"/>
                  <a:pt x="1244600" y="620051"/>
                </a:cubicBezTo>
                <a:cubicBezTo>
                  <a:pt x="1249680" y="642911"/>
                  <a:pt x="1254760" y="674238"/>
                  <a:pt x="1254760" y="696251"/>
                </a:cubicBezTo>
                <a:cubicBezTo>
                  <a:pt x="1254760" y="718264"/>
                  <a:pt x="1243753" y="740278"/>
                  <a:pt x="1244600" y="752131"/>
                </a:cubicBezTo>
                <a:cubicBezTo>
                  <a:pt x="1245447" y="763984"/>
                  <a:pt x="1241213" y="750438"/>
                  <a:pt x="1259840" y="767371"/>
                </a:cubicBezTo>
                <a:cubicBezTo>
                  <a:pt x="1278467" y="784304"/>
                  <a:pt x="1341967" y="841031"/>
                  <a:pt x="1356360" y="853731"/>
                </a:cubicBezTo>
                <a:cubicBezTo>
                  <a:pt x="1370753" y="866431"/>
                  <a:pt x="1358476" y="855001"/>
                  <a:pt x="1346200" y="84357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52388" y="5681663"/>
            <a:ext cx="1157287" cy="1081087"/>
          </a:xfrm>
          <a:custGeom>
            <a:avLst/>
            <a:gdLst>
              <a:gd name="connsiteX0" fmla="*/ 0 w 1157287"/>
              <a:gd name="connsiteY0" fmla="*/ 0 h 1081087"/>
              <a:gd name="connsiteX1" fmla="*/ 23812 w 1157287"/>
              <a:gd name="connsiteY1" fmla="*/ 14287 h 1081087"/>
              <a:gd name="connsiteX2" fmla="*/ 52387 w 1157287"/>
              <a:gd name="connsiteY2" fmla="*/ 33337 h 1081087"/>
              <a:gd name="connsiteX3" fmla="*/ 71437 w 1157287"/>
              <a:gd name="connsiteY3" fmla="*/ 38100 h 1081087"/>
              <a:gd name="connsiteX4" fmla="*/ 100012 w 1157287"/>
              <a:gd name="connsiteY4" fmla="*/ 47625 h 1081087"/>
              <a:gd name="connsiteX5" fmla="*/ 176212 w 1157287"/>
              <a:gd name="connsiteY5" fmla="*/ 57150 h 1081087"/>
              <a:gd name="connsiteX6" fmla="*/ 190500 w 1157287"/>
              <a:gd name="connsiteY6" fmla="*/ 61912 h 1081087"/>
              <a:gd name="connsiteX7" fmla="*/ 204787 w 1157287"/>
              <a:gd name="connsiteY7" fmla="*/ 71437 h 1081087"/>
              <a:gd name="connsiteX8" fmla="*/ 223837 w 1157287"/>
              <a:gd name="connsiteY8" fmla="*/ 76200 h 1081087"/>
              <a:gd name="connsiteX9" fmla="*/ 242887 w 1157287"/>
              <a:gd name="connsiteY9" fmla="*/ 85725 h 1081087"/>
              <a:gd name="connsiteX10" fmla="*/ 271462 w 1157287"/>
              <a:gd name="connsiteY10" fmla="*/ 95250 h 1081087"/>
              <a:gd name="connsiteX11" fmla="*/ 304800 w 1157287"/>
              <a:gd name="connsiteY11" fmla="*/ 128587 h 1081087"/>
              <a:gd name="connsiteX12" fmla="*/ 319087 w 1157287"/>
              <a:gd name="connsiteY12" fmla="*/ 138112 h 1081087"/>
              <a:gd name="connsiteX13" fmla="*/ 342900 w 1157287"/>
              <a:gd name="connsiteY13" fmla="*/ 166687 h 1081087"/>
              <a:gd name="connsiteX14" fmla="*/ 352425 w 1157287"/>
              <a:gd name="connsiteY14" fmla="*/ 180975 h 1081087"/>
              <a:gd name="connsiteX15" fmla="*/ 366712 w 1157287"/>
              <a:gd name="connsiteY15" fmla="*/ 200025 h 1081087"/>
              <a:gd name="connsiteX16" fmla="*/ 381000 w 1157287"/>
              <a:gd name="connsiteY16" fmla="*/ 228600 h 1081087"/>
              <a:gd name="connsiteX17" fmla="*/ 390525 w 1157287"/>
              <a:gd name="connsiteY17" fmla="*/ 242887 h 1081087"/>
              <a:gd name="connsiteX18" fmla="*/ 404812 w 1157287"/>
              <a:gd name="connsiteY18" fmla="*/ 276225 h 1081087"/>
              <a:gd name="connsiteX19" fmla="*/ 409575 w 1157287"/>
              <a:gd name="connsiteY19" fmla="*/ 290512 h 1081087"/>
              <a:gd name="connsiteX20" fmla="*/ 423862 w 1157287"/>
              <a:gd name="connsiteY20" fmla="*/ 295275 h 1081087"/>
              <a:gd name="connsiteX21" fmla="*/ 452437 w 1157287"/>
              <a:gd name="connsiteY21" fmla="*/ 314325 h 1081087"/>
              <a:gd name="connsiteX22" fmla="*/ 481012 w 1157287"/>
              <a:gd name="connsiteY22" fmla="*/ 338137 h 1081087"/>
              <a:gd name="connsiteX23" fmla="*/ 509587 w 1157287"/>
              <a:gd name="connsiteY23" fmla="*/ 347662 h 1081087"/>
              <a:gd name="connsiteX24" fmla="*/ 523875 w 1157287"/>
              <a:gd name="connsiteY24" fmla="*/ 352425 h 1081087"/>
              <a:gd name="connsiteX25" fmla="*/ 538162 w 1157287"/>
              <a:gd name="connsiteY25" fmla="*/ 361950 h 1081087"/>
              <a:gd name="connsiteX26" fmla="*/ 604837 w 1157287"/>
              <a:gd name="connsiteY26" fmla="*/ 381000 h 1081087"/>
              <a:gd name="connsiteX27" fmla="*/ 666750 w 1157287"/>
              <a:gd name="connsiteY27" fmla="*/ 404812 h 1081087"/>
              <a:gd name="connsiteX28" fmla="*/ 681037 w 1157287"/>
              <a:gd name="connsiteY28" fmla="*/ 419100 h 1081087"/>
              <a:gd name="connsiteX29" fmla="*/ 700087 w 1157287"/>
              <a:gd name="connsiteY29" fmla="*/ 433387 h 1081087"/>
              <a:gd name="connsiteX30" fmla="*/ 714375 w 1157287"/>
              <a:gd name="connsiteY30" fmla="*/ 442912 h 1081087"/>
              <a:gd name="connsiteX31" fmla="*/ 728662 w 1157287"/>
              <a:gd name="connsiteY31" fmla="*/ 457200 h 1081087"/>
              <a:gd name="connsiteX32" fmla="*/ 742950 w 1157287"/>
              <a:gd name="connsiteY32" fmla="*/ 485775 h 1081087"/>
              <a:gd name="connsiteX33" fmla="*/ 757237 w 1157287"/>
              <a:gd name="connsiteY33" fmla="*/ 490537 h 1081087"/>
              <a:gd name="connsiteX34" fmla="*/ 781050 w 1157287"/>
              <a:gd name="connsiteY34" fmla="*/ 509587 h 1081087"/>
              <a:gd name="connsiteX35" fmla="*/ 814387 w 1157287"/>
              <a:gd name="connsiteY35" fmla="*/ 528637 h 1081087"/>
              <a:gd name="connsiteX36" fmla="*/ 842962 w 1157287"/>
              <a:gd name="connsiteY36" fmla="*/ 538162 h 1081087"/>
              <a:gd name="connsiteX37" fmla="*/ 857250 w 1157287"/>
              <a:gd name="connsiteY37" fmla="*/ 547687 h 1081087"/>
              <a:gd name="connsiteX38" fmla="*/ 876300 w 1157287"/>
              <a:gd name="connsiteY38" fmla="*/ 552450 h 1081087"/>
              <a:gd name="connsiteX39" fmla="*/ 890587 w 1157287"/>
              <a:gd name="connsiteY39" fmla="*/ 557212 h 1081087"/>
              <a:gd name="connsiteX40" fmla="*/ 904875 w 1157287"/>
              <a:gd name="connsiteY40" fmla="*/ 571500 h 1081087"/>
              <a:gd name="connsiteX41" fmla="*/ 923925 w 1157287"/>
              <a:gd name="connsiteY41" fmla="*/ 576262 h 1081087"/>
              <a:gd name="connsiteX42" fmla="*/ 933450 w 1157287"/>
              <a:gd name="connsiteY42" fmla="*/ 590550 h 1081087"/>
              <a:gd name="connsiteX43" fmla="*/ 952500 w 1157287"/>
              <a:gd name="connsiteY43" fmla="*/ 604837 h 1081087"/>
              <a:gd name="connsiteX44" fmla="*/ 962025 w 1157287"/>
              <a:gd name="connsiteY44" fmla="*/ 619125 h 1081087"/>
              <a:gd name="connsiteX45" fmla="*/ 971550 w 1157287"/>
              <a:gd name="connsiteY45" fmla="*/ 647700 h 1081087"/>
              <a:gd name="connsiteX46" fmla="*/ 985837 w 1157287"/>
              <a:gd name="connsiteY46" fmla="*/ 661987 h 1081087"/>
              <a:gd name="connsiteX47" fmla="*/ 990600 w 1157287"/>
              <a:gd name="connsiteY47" fmla="*/ 681037 h 1081087"/>
              <a:gd name="connsiteX48" fmla="*/ 1019175 w 1157287"/>
              <a:gd name="connsiteY48" fmla="*/ 704850 h 1081087"/>
              <a:gd name="connsiteX49" fmla="*/ 1033462 w 1157287"/>
              <a:gd name="connsiteY49" fmla="*/ 742950 h 1081087"/>
              <a:gd name="connsiteX50" fmla="*/ 1042987 w 1157287"/>
              <a:gd name="connsiteY50" fmla="*/ 757237 h 1081087"/>
              <a:gd name="connsiteX51" fmla="*/ 1052512 w 1157287"/>
              <a:gd name="connsiteY51" fmla="*/ 785812 h 1081087"/>
              <a:gd name="connsiteX52" fmla="*/ 1057275 w 1157287"/>
              <a:gd name="connsiteY52" fmla="*/ 819150 h 1081087"/>
              <a:gd name="connsiteX53" fmla="*/ 1066800 w 1157287"/>
              <a:gd name="connsiteY53" fmla="*/ 871537 h 1081087"/>
              <a:gd name="connsiteX54" fmla="*/ 1066800 w 1157287"/>
              <a:gd name="connsiteY54" fmla="*/ 976312 h 1081087"/>
              <a:gd name="connsiteX55" fmla="*/ 1081087 w 1157287"/>
              <a:gd name="connsiteY55" fmla="*/ 1004887 h 1081087"/>
              <a:gd name="connsiteX56" fmla="*/ 1095375 w 1157287"/>
              <a:gd name="connsiteY56" fmla="*/ 1014412 h 1081087"/>
              <a:gd name="connsiteX57" fmla="*/ 1114425 w 1157287"/>
              <a:gd name="connsiteY57" fmla="*/ 1042987 h 1081087"/>
              <a:gd name="connsiteX58" fmla="*/ 1123950 w 1157287"/>
              <a:gd name="connsiteY58" fmla="*/ 1057275 h 1081087"/>
              <a:gd name="connsiteX59" fmla="*/ 1157287 w 1157287"/>
              <a:gd name="connsiteY59" fmla="*/ 1081087 h 1081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1157287" h="1081087">
                <a:moveTo>
                  <a:pt x="0" y="0"/>
                </a:moveTo>
                <a:cubicBezTo>
                  <a:pt x="7937" y="4762"/>
                  <a:pt x="16003" y="9317"/>
                  <a:pt x="23812" y="14287"/>
                </a:cubicBezTo>
                <a:cubicBezTo>
                  <a:pt x="33470" y="20433"/>
                  <a:pt x="41281" y="30560"/>
                  <a:pt x="52387" y="33337"/>
                </a:cubicBezTo>
                <a:cubicBezTo>
                  <a:pt x="58737" y="34925"/>
                  <a:pt x="65168" y="36219"/>
                  <a:pt x="71437" y="38100"/>
                </a:cubicBezTo>
                <a:cubicBezTo>
                  <a:pt x="81054" y="40985"/>
                  <a:pt x="90108" y="45975"/>
                  <a:pt x="100012" y="47625"/>
                </a:cubicBezTo>
                <a:cubicBezTo>
                  <a:pt x="144324" y="55010"/>
                  <a:pt x="118979" y="51426"/>
                  <a:pt x="176212" y="57150"/>
                </a:cubicBezTo>
                <a:cubicBezTo>
                  <a:pt x="180975" y="58737"/>
                  <a:pt x="186010" y="59667"/>
                  <a:pt x="190500" y="61912"/>
                </a:cubicBezTo>
                <a:cubicBezTo>
                  <a:pt x="195619" y="64472"/>
                  <a:pt x="199526" y="69182"/>
                  <a:pt x="204787" y="71437"/>
                </a:cubicBezTo>
                <a:cubicBezTo>
                  <a:pt x="210803" y="74015"/>
                  <a:pt x="217708" y="73902"/>
                  <a:pt x="223837" y="76200"/>
                </a:cubicBezTo>
                <a:cubicBezTo>
                  <a:pt x="230484" y="78693"/>
                  <a:pt x="236295" y="83088"/>
                  <a:pt x="242887" y="85725"/>
                </a:cubicBezTo>
                <a:cubicBezTo>
                  <a:pt x="252209" y="89454"/>
                  <a:pt x="271462" y="95250"/>
                  <a:pt x="271462" y="95250"/>
                </a:cubicBezTo>
                <a:cubicBezTo>
                  <a:pt x="279846" y="120397"/>
                  <a:pt x="272048" y="106752"/>
                  <a:pt x="304800" y="128587"/>
                </a:cubicBezTo>
                <a:lnTo>
                  <a:pt x="319087" y="138112"/>
                </a:lnTo>
                <a:cubicBezTo>
                  <a:pt x="342736" y="173587"/>
                  <a:pt x="312341" y="130017"/>
                  <a:pt x="342900" y="166687"/>
                </a:cubicBezTo>
                <a:cubicBezTo>
                  <a:pt x="346564" y="171084"/>
                  <a:pt x="349098" y="176317"/>
                  <a:pt x="352425" y="180975"/>
                </a:cubicBezTo>
                <a:cubicBezTo>
                  <a:pt x="357038" y="187434"/>
                  <a:pt x="362098" y="193566"/>
                  <a:pt x="366712" y="200025"/>
                </a:cubicBezTo>
                <a:cubicBezTo>
                  <a:pt x="389461" y="231874"/>
                  <a:pt x="365271" y="197142"/>
                  <a:pt x="381000" y="228600"/>
                </a:cubicBezTo>
                <a:cubicBezTo>
                  <a:pt x="383560" y="233719"/>
                  <a:pt x="387350" y="238125"/>
                  <a:pt x="390525" y="242887"/>
                </a:cubicBezTo>
                <a:cubicBezTo>
                  <a:pt x="400434" y="282528"/>
                  <a:pt x="388369" y="243340"/>
                  <a:pt x="404812" y="276225"/>
                </a:cubicBezTo>
                <a:cubicBezTo>
                  <a:pt x="407057" y="280715"/>
                  <a:pt x="406025" y="286962"/>
                  <a:pt x="409575" y="290512"/>
                </a:cubicBezTo>
                <a:cubicBezTo>
                  <a:pt x="413125" y="294062"/>
                  <a:pt x="419474" y="292837"/>
                  <a:pt x="423862" y="295275"/>
                </a:cubicBezTo>
                <a:cubicBezTo>
                  <a:pt x="433869" y="300835"/>
                  <a:pt x="444342" y="306231"/>
                  <a:pt x="452437" y="314325"/>
                </a:cubicBezTo>
                <a:cubicBezTo>
                  <a:pt x="461408" y="323295"/>
                  <a:pt x="469079" y="332833"/>
                  <a:pt x="481012" y="338137"/>
                </a:cubicBezTo>
                <a:cubicBezTo>
                  <a:pt x="490187" y="342215"/>
                  <a:pt x="500062" y="344487"/>
                  <a:pt x="509587" y="347662"/>
                </a:cubicBezTo>
                <a:cubicBezTo>
                  <a:pt x="514350" y="349250"/>
                  <a:pt x="519698" y="349640"/>
                  <a:pt x="523875" y="352425"/>
                </a:cubicBezTo>
                <a:cubicBezTo>
                  <a:pt x="528637" y="355600"/>
                  <a:pt x="532932" y="359625"/>
                  <a:pt x="538162" y="361950"/>
                </a:cubicBezTo>
                <a:cubicBezTo>
                  <a:pt x="555730" y="369758"/>
                  <a:pt x="587540" y="376676"/>
                  <a:pt x="604837" y="381000"/>
                </a:cubicBezTo>
                <a:cubicBezTo>
                  <a:pt x="642752" y="406277"/>
                  <a:pt x="622079" y="398431"/>
                  <a:pt x="666750" y="404812"/>
                </a:cubicBezTo>
                <a:cubicBezTo>
                  <a:pt x="671512" y="409575"/>
                  <a:pt x="675923" y="414717"/>
                  <a:pt x="681037" y="419100"/>
                </a:cubicBezTo>
                <a:cubicBezTo>
                  <a:pt x="687063" y="424266"/>
                  <a:pt x="693628" y="428774"/>
                  <a:pt x="700087" y="433387"/>
                </a:cubicBezTo>
                <a:cubicBezTo>
                  <a:pt x="704745" y="436714"/>
                  <a:pt x="709978" y="439248"/>
                  <a:pt x="714375" y="442912"/>
                </a:cubicBezTo>
                <a:cubicBezTo>
                  <a:pt x="719549" y="447224"/>
                  <a:pt x="723900" y="452437"/>
                  <a:pt x="728662" y="457200"/>
                </a:cubicBezTo>
                <a:cubicBezTo>
                  <a:pt x="731799" y="466611"/>
                  <a:pt x="734558" y="479061"/>
                  <a:pt x="742950" y="485775"/>
                </a:cubicBezTo>
                <a:cubicBezTo>
                  <a:pt x="746870" y="488911"/>
                  <a:pt x="752475" y="488950"/>
                  <a:pt x="757237" y="490537"/>
                </a:cubicBezTo>
                <a:cubicBezTo>
                  <a:pt x="784534" y="531485"/>
                  <a:pt x="748187" y="483297"/>
                  <a:pt x="781050" y="509587"/>
                </a:cubicBezTo>
                <a:cubicBezTo>
                  <a:pt x="816544" y="537981"/>
                  <a:pt x="754588" y="512329"/>
                  <a:pt x="814387" y="528637"/>
                </a:cubicBezTo>
                <a:cubicBezTo>
                  <a:pt x="824073" y="531279"/>
                  <a:pt x="842962" y="538162"/>
                  <a:pt x="842962" y="538162"/>
                </a:cubicBezTo>
                <a:cubicBezTo>
                  <a:pt x="847725" y="541337"/>
                  <a:pt x="851989" y="545432"/>
                  <a:pt x="857250" y="547687"/>
                </a:cubicBezTo>
                <a:cubicBezTo>
                  <a:pt x="863266" y="550265"/>
                  <a:pt x="870006" y="550652"/>
                  <a:pt x="876300" y="552450"/>
                </a:cubicBezTo>
                <a:cubicBezTo>
                  <a:pt x="881127" y="553829"/>
                  <a:pt x="885825" y="555625"/>
                  <a:pt x="890587" y="557212"/>
                </a:cubicBezTo>
                <a:cubicBezTo>
                  <a:pt x="895350" y="561975"/>
                  <a:pt x="899027" y="568158"/>
                  <a:pt x="904875" y="571500"/>
                </a:cubicBezTo>
                <a:cubicBezTo>
                  <a:pt x="910558" y="574747"/>
                  <a:pt x="918479" y="572631"/>
                  <a:pt x="923925" y="576262"/>
                </a:cubicBezTo>
                <a:cubicBezTo>
                  <a:pt x="928688" y="579437"/>
                  <a:pt x="929403" y="586503"/>
                  <a:pt x="933450" y="590550"/>
                </a:cubicBezTo>
                <a:cubicBezTo>
                  <a:pt x="939063" y="596163"/>
                  <a:pt x="946150" y="600075"/>
                  <a:pt x="952500" y="604837"/>
                </a:cubicBezTo>
                <a:cubicBezTo>
                  <a:pt x="955675" y="609600"/>
                  <a:pt x="959700" y="613894"/>
                  <a:pt x="962025" y="619125"/>
                </a:cubicBezTo>
                <a:cubicBezTo>
                  <a:pt x="966103" y="628300"/>
                  <a:pt x="964450" y="640600"/>
                  <a:pt x="971550" y="647700"/>
                </a:cubicBezTo>
                <a:lnTo>
                  <a:pt x="985837" y="661987"/>
                </a:lnTo>
                <a:cubicBezTo>
                  <a:pt x="987425" y="668337"/>
                  <a:pt x="987353" y="675354"/>
                  <a:pt x="990600" y="681037"/>
                </a:cubicBezTo>
                <a:cubicBezTo>
                  <a:pt x="996243" y="690912"/>
                  <a:pt x="1010069" y="698780"/>
                  <a:pt x="1019175" y="704850"/>
                </a:cubicBezTo>
                <a:cubicBezTo>
                  <a:pt x="1024383" y="725685"/>
                  <a:pt x="1022393" y="723580"/>
                  <a:pt x="1033462" y="742950"/>
                </a:cubicBezTo>
                <a:cubicBezTo>
                  <a:pt x="1036302" y="747920"/>
                  <a:pt x="1040662" y="752007"/>
                  <a:pt x="1042987" y="757237"/>
                </a:cubicBezTo>
                <a:cubicBezTo>
                  <a:pt x="1047065" y="766412"/>
                  <a:pt x="1052512" y="785812"/>
                  <a:pt x="1052512" y="785812"/>
                </a:cubicBezTo>
                <a:cubicBezTo>
                  <a:pt x="1054100" y="796925"/>
                  <a:pt x="1055791" y="808023"/>
                  <a:pt x="1057275" y="819150"/>
                </a:cubicBezTo>
                <a:cubicBezTo>
                  <a:pt x="1063259" y="864029"/>
                  <a:pt x="1057754" y="844403"/>
                  <a:pt x="1066800" y="871537"/>
                </a:cubicBezTo>
                <a:cubicBezTo>
                  <a:pt x="1062805" y="927468"/>
                  <a:pt x="1058308" y="929607"/>
                  <a:pt x="1066800" y="976312"/>
                </a:cubicBezTo>
                <a:cubicBezTo>
                  <a:pt x="1068522" y="985782"/>
                  <a:pt x="1074307" y="998107"/>
                  <a:pt x="1081087" y="1004887"/>
                </a:cubicBezTo>
                <a:cubicBezTo>
                  <a:pt x="1085135" y="1008934"/>
                  <a:pt x="1090612" y="1011237"/>
                  <a:pt x="1095375" y="1014412"/>
                </a:cubicBezTo>
                <a:lnTo>
                  <a:pt x="1114425" y="1042987"/>
                </a:lnTo>
                <a:cubicBezTo>
                  <a:pt x="1117600" y="1047750"/>
                  <a:pt x="1119187" y="1054100"/>
                  <a:pt x="1123950" y="1057275"/>
                </a:cubicBezTo>
                <a:cubicBezTo>
                  <a:pt x="1154393" y="1077570"/>
                  <a:pt x="1144430" y="1068230"/>
                  <a:pt x="1157287" y="108108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1223963" y="6777038"/>
            <a:ext cx="166687" cy="642937"/>
          </a:xfrm>
          <a:custGeom>
            <a:avLst/>
            <a:gdLst>
              <a:gd name="connsiteX0" fmla="*/ 0 w 166687"/>
              <a:gd name="connsiteY0" fmla="*/ 0 h 642937"/>
              <a:gd name="connsiteX1" fmla="*/ 23812 w 166687"/>
              <a:gd name="connsiteY1" fmla="*/ 19050 h 642937"/>
              <a:gd name="connsiteX2" fmla="*/ 52387 w 166687"/>
              <a:gd name="connsiteY2" fmla="*/ 28575 h 642937"/>
              <a:gd name="connsiteX3" fmla="*/ 66675 w 166687"/>
              <a:gd name="connsiteY3" fmla="*/ 33337 h 642937"/>
              <a:gd name="connsiteX4" fmla="*/ 80962 w 166687"/>
              <a:gd name="connsiteY4" fmla="*/ 38100 h 642937"/>
              <a:gd name="connsiteX5" fmla="*/ 104775 w 166687"/>
              <a:gd name="connsiteY5" fmla="*/ 42862 h 642937"/>
              <a:gd name="connsiteX6" fmla="*/ 119062 w 166687"/>
              <a:gd name="connsiteY6" fmla="*/ 47625 h 642937"/>
              <a:gd name="connsiteX7" fmla="*/ 142875 w 166687"/>
              <a:gd name="connsiteY7" fmla="*/ 52387 h 642937"/>
              <a:gd name="connsiteX8" fmla="*/ 152400 w 166687"/>
              <a:gd name="connsiteY8" fmla="*/ 195262 h 642937"/>
              <a:gd name="connsiteX9" fmla="*/ 157162 w 166687"/>
              <a:gd name="connsiteY9" fmla="*/ 209550 h 642937"/>
              <a:gd name="connsiteX10" fmla="*/ 166687 w 166687"/>
              <a:gd name="connsiteY10" fmla="*/ 285750 h 642937"/>
              <a:gd name="connsiteX11" fmla="*/ 161925 w 166687"/>
              <a:gd name="connsiteY11" fmla="*/ 342900 h 642937"/>
              <a:gd name="connsiteX12" fmla="*/ 142875 w 166687"/>
              <a:gd name="connsiteY12" fmla="*/ 371475 h 642937"/>
              <a:gd name="connsiteX13" fmla="*/ 133350 w 166687"/>
              <a:gd name="connsiteY13" fmla="*/ 419100 h 642937"/>
              <a:gd name="connsiteX14" fmla="*/ 128587 w 166687"/>
              <a:gd name="connsiteY14" fmla="*/ 442912 h 642937"/>
              <a:gd name="connsiteX15" fmla="*/ 104775 w 166687"/>
              <a:gd name="connsiteY15" fmla="*/ 471487 h 642937"/>
              <a:gd name="connsiteX16" fmla="*/ 90487 w 166687"/>
              <a:gd name="connsiteY16" fmla="*/ 500062 h 642937"/>
              <a:gd name="connsiteX17" fmla="*/ 76200 w 166687"/>
              <a:gd name="connsiteY17" fmla="*/ 533400 h 642937"/>
              <a:gd name="connsiteX18" fmla="*/ 80962 w 166687"/>
              <a:gd name="connsiteY18" fmla="*/ 604837 h 642937"/>
              <a:gd name="connsiteX19" fmla="*/ 90487 w 166687"/>
              <a:gd name="connsiteY19" fmla="*/ 642937 h 64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6687" h="642937">
                <a:moveTo>
                  <a:pt x="0" y="0"/>
                </a:moveTo>
                <a:cubicBezTo>
                  <a:pt x="7937" y="6350"/>
                  <a:pt x="14888" y="14183"/>
                  <a:pt x="23812" y="19050"/>
                </a:cubicBezTo>
                <a:cubicBezTo>
                  <a:pt x="32626" y="23858"/>
                  <a:pt x="42862" y="25400"/>
                  <a:pt x="52387" y="28575"/>
                </a:cubicBezTo>
                <a:lnTo>
                  <a:pt x="66675" y="33337"/>
                </a:lnTo>
                <a:cubicBezTo>
                  <a:pt x="71437" y="34924"/>
                  <a:pt x="76039" y="37116"/>
                  <a:pt x="80962" y="38100"/>
                </a:cubicBezTo>
                <a:cubicBezTo>
                  <a:pt x="88900" y="39687"/>
                  <a:pt x="96922" y="40899"/>
                  <a:pt x="104775" y="42862"/>
                </a:cubicBezTo>
                <a:cubicBezTo>
                  <a:pt x="109645" y="44080"/>
                  <a:pt x="114192" y="46407"/>
                  <a:pt x="119062" y="47625"/>
                </a:cubicBezTo>
                <a:cubicBezTo>
                  <a:pt x="126915" y="49588"/>
                  <a:pt x="134937" y="50800"/>
                  <a:pt x="142875" y="52387"/>
                </a:cubicBezTo>
                <a:cubicBezTo>
                  <a:pt x="161778" y="109104"/>
                  <a:pt x="142503" y="46813"/>
                  <a:pt x="152400" y="195262"/>
                </a:cubicBezTo>
                <a:cubicBezTo>
                  <a:pt x="152734" y="200271"/>
                  <a:pt x="156073" y="204649"/>
                  <a:pt x="157162" y="209550"/>
                </a:cubicBezTo>
                <a:cubicBezTo>
                  <a:pt x="162535" y="233729"/>
                  <a:pt x="164290" y="261780"/>
                  <a:pt x="166687" y="285750"/>
                </a:cubicBezTo>
                <a:cubicBezTo>
                  <a:pt x="165100" y="304800"/>
                  <a:pt x="167041" y="324481"/>
                  <a:pt x="161925" y="342900"/>
                </a:cubicBezTo>
                <a:cubicBezTo>
                  <a:pt x="158861" y="353930"/>
                  <a:pt x="142875" y="371475"/>
                  <a:pt x="142875" y="371475"/>
                </a:cubicBezTo>
                <a:lnTo>
                  <a:pt x="133350" y="419100"/>
                </a:lnTo>
                <a:cubicBezTo>
                  <a:pt x="131762" y="427037"/>
                  <a:pt x="133077" y="436177"/>
                  <a:pt x="128587" y="442912"/>
                </a:cubicBezTo>
                <a:cubicBezTo>
                  <a:pt x="115326" y="462804"/>
                  <a:pt x="123109" y="453153"/>
                  <a:pt x="104775" y="471487"/>
                </a:cubicBezTo>
                <a:cubicBezTo>
                  <a:pt x="96042" y="497684"/>
                  <a:pt x="105259" y="474211"/>
                  <a:pt x="90487" y="500062"/>
                </a:cubicBezTo>
                <a:cubicBezTo>
                  <a:pt x="81070" y="516541"/>
                  <a:pt x="81543" y="517370"/>
                  <a:pt x="76200" y="533400"/>
                </a:cubicBezTo>
                <a:cubicBezTo>
                  <a:pt x="77787" y="557212"/>
                  <a:pt x="77875" y="581172"/>
                  <a:pt x="80962" y="604837"/>
                </a:cubicBezTo>
                <a:cubicBezTo>
                  <a:pt x="82655" y="617818"/>
                  <a:pt x="90487" y="642937"/>
                  <a:pt x="90487" y="64293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1199959" y="6763430"/>
            <a:ext cx="49918" cy="661307"/>
          </a:xfrm>
          <a:custGeom>
            <a:avLst/>
            <a:gdLst>
              <a:gd name="connsiteX0" fmla="*/ 5647 w 55373"/>
              <a:gd name="connsiteY0" fmla="*/ 0 h 628650"/>
              <a:gd name="connsiteX1" fmla="*/ 5647 w 55373"/>
              <a:gd name="connsiteY1" fmla="*/ 71437 h 628650"/>
              <a:gd name="connsiteX2" fmla="*/ 15172 w 55373"/>
              <a:gd name="connsiteY2" fmla="*/ 90487 h 628650"/>
              <a:gd name="connsiteX3" fmla="*/ 19935 w 55373"/>
              <a:gd name="connsiteY3" fmla="*/ 109537 h 628650"/>
              <a:gd name="connsiteX4" fmla="*/ 24697 w 55373"/>
              <a:gd name="connsiteY4" fmla="*/ 123825 h 628650"/>
              <a:gd name="connsiteX5" fmla="*/ 34222 w 55373"/>
              <a:gd name="connsiteY5" fmla="*/ 180975 h 628650"/>
              <a:gd name="connsiteX6" fmla="*/ 43747 w 55373"/>
              <a:gd name="connsiteY6" fmla="*/ 195262 h 628650"/>
              <a:gd name="connsiteX7" fmla="*/ 48510 w 55373"/>
              <a:gd name="connsiteY7" fmla="*/ 266700 h 628650"/>
              <a:gd name="connsiteX8" fmla="*/ 48510 w 55373"/>
              <a:gd name="connsiteY8" fmla="*/ 338137 h 628650"/>
              <a:gd name="connsiteX9" fmla="*/ 38985 w 55373"/>
              <a:gd name="connsiteY9" fmla="*/ 352425 h 628650"/>
              <a:gd name="connsiteX10" fmla="*/ 24697 w 55373"/>
              <a:gd name="connsiteY10" fmla="*/ 409575 h 628650"/>
              <a:gd name="connsiteX11" fmla="*/ 29460 w 55373"/>
              <a:gd name="connsiteY11" fmla="*/ 533400 h 628650"/>
              <a:gd name="connsiteX12" fmla="*/ 34222 w 55373"/>
              <a:gd name="connsiteY12" fmla="*/ 561975 h 628650"/>
              <a:gd name="connsiteX13" fmla="*/ 34222 w 55373"/>
              <a:gd name="connsiteY13" fmla="*/ 628650 h 628650"/>
              <a:gd name="connsiteX0" fmla="*/ 5647 w 55373"/>
              <a:gd name="connsiteY0" fmla="*/ 0 h 628650"/>
              <a:gd name="connsiteX1" fmla="*/ 5647 w 55373"/>
              <a:gd name="connsiteY1" fmla="*/ 49666 h 628650"/>
              <a:gd name="connsiteX2" fmla="*/ 15172 w 55373"/>
              <a:gd name="connsiteY2" fmla="*/ 90487 h 628650"/>
              <a:gd name="connsiteX3" fmla="*/ 19935 w 55373"/>
              <a:gd name="connsiteY3" fmla="*/ 109537 h 628650"/>
              <a:gd name="connsiteX4" fmla="*/ 24697 w 55373"/>
              <a:gd name="connsiteY4" fmla="*/ 123825 h 628650"/>
              <a:gd name="connsiteX5" fmla="*/ 34222 w 55373"/>
              <a:gd name="connsiteY5" fmla="*/ 180975 h 628650"/>
              <a:gd name="connsiteX6" fmla="*/ 43747 w 55373"/>
              <a:gd name="connsiteY6" fmla="*/ 195262 h 628650"/>
              <a:gd name="connsiteX7" fmla="*/ 48510 w 55373"/>
              <a:gd name="connsiteY7" fmla="*/ 266700 h 628650"/>
              <a:gd name="connsiteX8" fmla="*/ 48510 w 55373"/>
              <a:gd name="connsiteY8" fmla="*/ 338137 h 628650"/>
              <a:gd name="connsiteX9" fmla="*/ 38985 w 55373"/>
              <a:gd name="connsiteY9" fmla="*/ 352425 h 628650"/>
              <a:gd name="connsiteX10" fmla="*/ 24697 w 55373"/>
              <a:gd name="connsiteY10" fmla="*/ 409575 h 628650"/>
              <a:gd name="connsiteX11" fmla="*/ 29460 w 55373"/>
              <a:gd name="connsiteY11" fmla="*/ 533400 h 628650"/>
              <a:gd name="connsiteX12" fmla="*/ 34222 w 55373"/>
              <a:gd name="connsiteY12" fmla="*/ 561975 h 628650"/>
              <a:gd name="connsiteX13" fmla="*/ 34222 w 55373"/>
              <a:gd name="connsiteY13" fmla="*/ 628650 h 628650"/>
              <a:gd name="connsiteX0" fmla="*/ 19242 w 49918"/>
              <a:gd name="connsiteY0" fmla="*/ 0 h 661307"/>
              <a:gd name="connsiteX1" fmla="*/ 192 w 49918"/>
              <a:gd name="connsiteY1" fmla="*/ 82323 h 661307"/>
              <a:gd name="connsiteX2" fmla="*/ 9717 w 49918"/>
              <a:gd name="connsiteY2" fmla="*/ 123144 h 661307"/>
              <a:gd name="connsiteX3" fmla="*/ 14480 w 49918"/>
              <a:gd name="connsiteY3" fmla="*/ 142194 h 661307"/>
              <a:gd name="connsiteX4" fmla="*/ 19242 w 49918"/>
              <a:gd name="connsiteY4" fmla="*/ 156482 h 661307"/>
              <a:gd name="connsiteX5" fmla="*/ 28767 w 49918"/>
              <a:gd name="connsiteY5" fmla="*/ 213632 h 661307"/>
              <a:gd name="connsiteX6" fmla="*/ 38292 w 49918"/>
              <a:gd name="connsiteY6" fmla="*/ 227919 h 661307"/>
              <a:gd name="connsiteX7" fmla="*/ 43055 w 49918"/>
              <a:gd name="connsiteY7" fmla="*/ 299357 h 661307"/>
              <a:gd name="connsiteX8" fmla="*/ 43055 w 49918"/>
              <a:gd name="connsiteY8" fmla="*/ 370794 h 661307"/>
              <a:gd name="connsiteX9" fmla="*/ 33530 w 49918"/>
              <a:gd name="connsiteY9" fmla="*/ 385082 h 661307"/>
              <a:gd name="connsiteX10" fmla="*/ 19242 w 49918"/>
              <a:gd name="connsiteY10" fmla="*/ 442232 h 661307"/>
              <a:gd name="connsiteX11" fmla="*/ 24005 w 49918"/>
              <a:gd name="connsiteY11" fmla="*/ 566057 h 661307"/>
              <a:gd name="connsiteX12" fmla="*/ 28767 w 49918"/>
              <a:gd name="connsiteY12" fmla="*/ 594632 h 661307"/>
              <a:gd name="connsiteX13" fmla="*/ 28767 w 49918"/>
              <a:gd name="connsiteY13" fmla="*/ 661307 h 661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918" h="661307">
                <a:moveTo>
                  <a:pt x="19242" y="0"/>
                </a:moveTo>
                <a:cubicBezTo>
                  <a:pt x="12910" y="31663"/>
                  <a:pt x="1779" y="61799"/>
                  <a:pt x="192" y="82323"/>
                </a:cubicBezTo>
                <a:cubicBezTo>
                  <a:pt x="-1395" y="102847"/>
                  <a:pt x="7336" y="113166"/>
                  <a:pt x="9717" y="123144"/>
                </a:cubicBezTo>
                <a:cubicBezTo>
                  <a:pt x="12098" y="133122"/>
                  <a:pt x="12682" y="135900"/>
                  <a:pt x="14480" y="142194"/>
                </a:cubicBezTo>
                <a:cubicBezTo>
                  <a:pt x="15859" y="147021"/>
                  <a:pt x="17655" y="151719"/>
                  <a:pt x="19242" y="156482"/>
                </a:cubicBezTo>
                <a:cubicBezTo>
                  <a:pt x="20750" y="170054"/>
                  <a:pt x="20790" y="197677"/>
                  <a:pt x="28767" y="213632"/>
                </a:cubicBezTo>
                <a:cubicBezTo>
                  <a:pt x="31327" y="218751"/>
                  <a:pt x="35117" y="223157"/>
                  <a:pt x="38292" y="227919"/>
                </a:cubicBezTo>
                <a:cubicBezTo>
                  <a:pt x="39880" y="251732"/>
                  <a:pt x="40680" y="275610"/>
                  <a:pt x="43055" y="299357"/>
                </a:cubicBezTo>
                <a:cubicBezTo>
                  <a:pt x="47076" y="339572"/>
                  <a:pt x="56248" y="313620"/>
                  <a:pt x="43055" y="370794"/>
                </a:cubicBezTo>
                <a:cubicBezTo>
                  <a:pt x="41768" y="376371"/>
                  <a:pt x="35855" y="379851"/>
                  <a:pt x="33530" y="385082"/>
                </a:cubicBezTo>
                <a:cubicBezTo>
                  <a:pt x="23467" y="407723"/>
                  <a:pt x="23236" y="418271"/>
                  <a:pt x="19242" y="442232"/>
                </a:cubicBezTo>
                <a:cubicBezTo>
                  <a:pt x="20830" y="483507"/>
                  <a:pt x="21428" y="524832"/>
                  <a:pt x="24005" y="566057"/>
                </a:cubicBezTo>
                <a:cubicBezTo>
                  <a:pt x="24607" y="575695"/>
                  <a:pt x="28285" y="584988"/>
                  <a:pt x="28767" y="594632"/>
                </a:cubicBezTo>
                <a:cubicBezTo>
                  <a:pt x="29877" y="616829"/>
                  <a:pt x="28767" y="639082"/>
                  <a:pt x="28767" y="661307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 36"/>
          <p:cNvSpPr/>
          <p:nvPr/>
        </p:nvSpPr>
        <p:spPr>
          <a:xfrm>
            <a:off x="1232808" y="7399345"/>
            <a:ext cx="200161" cy="65414"/>
          </a:xfrm>
          <a:custGeom>
            <a:avLst/>
            <a:gdLst>
              <a:gd name="connsiteX0" fmla="*/ 0 w 200161"/>
              <a:gd name="connsiteY0" fmla="*/ 21991 h 65414"/>
              <a:gd name="connsiteX1" fmla="*/ 87085 w 200161"/>
              <a:gd name="connsiteY1" fmla="*/ 19269 h 65414"/>
              <a:gd name="connsiteX2" fmla="*/ 95250 w 200161"/>
              <a:gd name="connsiteY2" fmla="*/ 16548 h 65414"/>
              <a:gd name="connsiteX3" fmla="*/ 117021 w 200161"/>
              <a:gd name="connsiteY3" fmla="*/ 8384 h 65414"/>
              <a:gd name="connsiteX4" fmla="*/ 146957 w 200161"/>
              <a:gd name="connsiteY4" fmla="*/ 219 h 65414"/>
              <a:gd name="connsiteX5" fmla="*/ 185057 w 200161"/>
              <a:gd name="connsiteY5" fmla="*/ 2941 h 65414"/>
              <a:gd name="connsiteX6" fmla="*/ 190500 w 200161"/>
              <a:gd name="connsiteY6" fmla="*/ 19269 h 65414"/>
              <a:gd name="connsiteX7" fmla="*/ 198664 w 200161"/>
              <a:gd name="connsiteY7" fmla="*/ 35598 h 65414"/>
              <a:gd name="connsiteX8" fmla="*/ 195942 w 200161"/>
              <a:gd name="connsiteY8" fmla="*/ 62812 h 65414"/>
              <a:gd name="connsiteX9" fmla="*/ 149678 w 200161"/>
              <a:gd name="connsiteY9" fmla="*/ 60091 h 65414"/>
              <a:gd name="connsiteX10" fmla="*/ 133350 w 200161"/>
              <a:gd name="connsiteY10" fmla="*/ 60091 h 6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0161" h="65414">
                <a:moveTo>
                  <a:pt x="0" y="21991"/>
                </a:moveTo>
                <a:cubicBezTo>
                  <a:pt x="29028" y="21084"/>
                  <a:pt x="58090" y="20926"/>
                  <a:pt x="87085" y="19269"/>
                </a:cubicBezTo>
                <a:cubicBezTo>
                  <a:pt x="89949" y="19105"/>
                  <a:pt x="92492" y="17336"/>
                  <a:pt x="95250" y="16548"/>
                </a:cubicBezTo>
                <a:cubicBezTo>
                  <a:pt x="126174" y="7712"/>
                  <a:pt x="85322" y="21062"/>
                  <a:pt x="117021" y="8384"/>
                </a:cubicBezTo>
                <a:cubicBezTo>
                  <a:pt x="130833" y="2860"/>
                  <a:pt x="133291" y="2953"/>
                  <a:pt x="146957" y="219"/>
                </a:cubicBezTo>
                <a:cubicBezTo>
                  <a:pt x="159657" y="1126"/>
                  <a:pt x="173392" y="-2162"/>
                  <a:pt x="185057" y="2941"/>
                </a:cubicBezTo>
                <a:cubicBezTo>
                  <a:pt x="190313" y="5241"/>
                  <a:pt x="187318" y="14495"/>
                  <a:pt x="190500" y="19269"/>
                </a:cubicBezTo>
                <a:cubicBezTo>
                  <a:pt x="197533" y="29821"/>
                  <a:pt x="194907" y="24331"/>
                  <a:pt x="198664" y="35598"/>
                </a:cubicBezTo>
                <a:cubicBezTo>
                  <a:pt x="197757" y="44669"/>
                  <a:pt x="204096" y="58735"/>
                  <a:pt x="195942" y="62812"/>
                </a:cubicBezTo>
                <a:cubicBezTo>
                  <a:pt x="182125" y="69721"/>
                  <a:pt x="165111" y="60762"/>
                  <a:pt x="149678" y="60091"/>
                </a:cubicBezTo>
                <a:cubicBezTo>
                  <a:pt x="144240" y="59855"/>
                  <a:pt x="138793" y="60091"/>
                  <a:pt x="133350" y="60091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57149" y="5674180"/>
            <a:ext cx="370114" cy="185057"/>
          </a:xfrm>
          <a:custGeom>
            <a:avLst/>
            <a:gdLst>
              <a:gd name="connsiteX0" fmla="*/ 0 w 370114"/>
              <a:gd name="connsiteY0" fmla="*/ 0 h 185057"/>
              <a:gd name="connsiteX1" fmla="*/ 65314 w 370114"/>
              <a:gd name="connsiteY1" fmla="*/ 32657 h 185057"/>
              <a:gd name="connsiteX2" fmla="*/ 136072 w 370114"/>
              <a:gd name="connsiteY2" fmla="*/ 48986 h 185057"/>
              <a:gd name="connsiteX3" fmla="*/ 204107 w 370114"/>
              <a:gd name="connsiteY3" fmla="*/ 62593 h 185057"/>
              <a:gd name="connsiteX4" fmla="*/ 253093 w 370114"/>
              <a:gd name="connsiteY4" fmla="*/ 78922 h 185057"/>
              <a:gd name="connsiteX5" fmla="*/ 288472 w 370114"/>
              <a:gd name="connsiteY5" fmla="*/ 108857 h 185057"/>
              <a:gd name="connsiteX6" fmla="*/ 342900 w 370114"/>
              <a:gd name="connsiteY6" fmla="*/ 149679 h 185057"/>
              <a:gd name="connsiteX7" fmla="*/ 370114 w 370114"/>
              <a:gd name="connsiteY7" fmla="*/ 185057 h 185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114" h="185057">
                <a:moveTo>
                  <a:pt x="0" y="0"/>
                </a:moveTo>
                <a:cubicBezTo>
                  <a:pt x="21317" y="12246"/>
                  <a:pt x="42635" y="24493"/>
                  <a:pt x="65314" y="32657"/>
                </a:cubicBezTo>
                <a:cubicBezTo>
                  <a:pt x="87993" y="40821"/>
                  <a:pt x="112940" y="43997"/>
                  <a:pt x="136072" y="48986"/>
                </a:cubicBezTo>
                <a:cubicBezTo>
                  <a:pt x="159204" y="53975"/>
                  <a:pt x="184604" y="57604"/>
                  <a:pt x="204107" y="62593"/>
                </a:cubicBezTo>
                <a:cubicBezTo>
                  <a:pt x="223611" y="67582"/>
                  <a:pt x="239032" y="71211"/>
                  <a:pt x="253093" y="78922"/>
                </a:cubicBezTo>
                <a:cubicBezTo>
                  <a:pt x="267154" y="86633"/>
                  <a:pt x="273504" y="97064"/>
                  <a:pt x="288472" y="108857"/>
                </a:cubicBezTo>
                <a:cubicBezTo>
                  <a:pt x="303440" y="120650"/>
                  <a:pt x="329293" y="136979"/>
                  <a:pt x="342900" y="149679"/>
                </a:cubicBezTo>
                <a:cubicBezTo>
                  <a:pt x="356507" y="162379"/>
                  <a:pt x="363310" y="173718"/>
                  <a:pt x="370114" y="185057"/>
                </a:cubicBezTo>
              </a:path>
            </a:pathLst>
          </a:custGeom>
          <a:noFill/>
          <a:ln w="1905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자유형 40"/>
          <p:cNvSpPr/>
          <p:nvPr/>
        </p:nvSpPr>
        <p:spPr>
          <a:xfrm>
            <a:off x="443593" y="5461095"/>
            <a:ext cx="136071" cy="406305"/>
          </a:xfrm>
          <a:custGeom>
            <a:avLst/>
            <a:gdLst>
              <a:gd name="connsiteX0" fmla="*/ 0 w 136071"/>
              <a:gd name="connsiteY0" fmla="*/ 406305 h 406305"/>
              <a:gd name="connsiteX1" fmla="*/ 51707 w 136071"/>
              <a:gd name="connsiteY1" fmla="*/ 362762 h 406305"/>
              <a:gd name="connsiteX2" fmla="*/ 57150 w 136071"/>
              <a:gd name="connsiteY2" fmla="*/ 272955 h 406305"/>
              <a:gd name="connsiteX3" fmla="*/ 57150 w 136071"/>
              <a:gd name="connsiteY3" fmla="*/ 213084 h 406305"/>
              <a:gd name="connsiteX4" fmla="*/ 68036 w 136071"/>
              <a:gd name="connsiteY4" fmla="*/ 158655 h 406305"/>
              <a:gd name="connsiteX5" fmla="*/ 62593 w 136071"/>
              <a:gd name="connsiteY5" fmla="*/ 101505 h 406305"/>
              <a:gd name="connsiteX6" fmla="*/ 84364 w 136071"/>
              <a:gd name="connsiteY6" fmla="*/ 47076 h 406305"/>
              <a:gd name="connsiteX7" fmla="*/ 117021 w 136071"/>
              <a:gd name="connsiteY7" fmla="*/ 6255 h 406305"/>
              <a:gd name="connsiteX8" fmla="*/ 136071 w 136071"/>
              <a:gd name="connsiteY8" fmla="*/ 812 h 406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071" h="406305">
                <a:moveTo>
                  <a:pt x="0" y="406305"/>
                </a:moveTo>
                <a:cubicBezTo>
                  <a:pt x="21091" y="395646"/>
                  <a:pt x="42182" y="384987"/>
                  <a:pt x="51707" y="362762"/>
                </a:cubicBezTo>
                <a:cubicBezTo>
                  <a:pt x="61232" y="340537"/>
                  <a:pt x="56243" y="297901"/>
                  <a:pt x="57150" y="272955"/>
                </a:cubicBezTo>
                <a:cubicBezTo>
                  <a:pt x="58057" y="248009"/>
                  <a:pt x="55336" y="232134"/>
                  <a:pt x="57150" y="213084"/>
                </a:cubicBezTo>
                <a:cubicBezTo>
                  <a:pt x="58964" y="194034"/>
                  <a:pt x="67129" y="177251"/>
                  <a:pt x="68036" y="158655"/>
                </a:cubicBezTo>
                <a:cubicBezTo>
                  <a:pt x="68943" y="140059"/>
                  <a:pt x="59872" y="120101"/>
                  <a:pt x="62593" y="101505"/>
                </a:cubicBezTo>
                <a:cubicBezTo>
                  <a:pt x="65314" y="82908"/>
                  <a:pt x="75293" y="62951"/>
                  <a:pt x="84364" y="47076"/>
                </a:cubicBezTo>
                <a:cubicBezTo>
                  <a:pt x="93435" y="31201"/>
                  <a:pt x="108403" y="13966"/>
                  <a:pt x="117021" y="6255"/>
                </a:cubicBezTo>
                <a:cubicBezTo>
                  <a:pt x="125639" y="-1456"/>
                  <a:pt x="130855" y="-322"/>
                  <a:pt x="136071" y="812"/>
                </a:cubicBezTo>
              </a:path>
            </a:pathLst>
          </a:custGeom>
          <a:noFill/>
          <a:ln w="381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 41"/>
          <p:cNvSpPr/>
          <p:nvPr/>
        </p:nvSpPr>
        <p:spPr>
          <a:xfrm>
            <a:off x="579664" y="5434514"/>
            <a:ext cx="299357" cy="54606"/>
          </a:xfrm>
          <a:custGeom>
            <a:avLst/>
            <a:gdLst>
              <a:gd name="connsiteX0" fmla="*/ 299357 w 299357"/>
              <a:gd name="connsiteY0" fmla="*/ 177 h 54606"/>
              <a:gd name="connsiteX1" fmla="*/ 206829 w 299357"/>
              <a:gd name="connsiteY1" fmla="*/ 11063 h 54606"/>
              <a:gd name="connsiteX2" fmla="*/ 166007 w 299357"/>
              <a:gd name="connsiteY2" fmla="*/ 177 h 54606"/>
              <a:gd name="connsiteX3" fmla="*/ 133350 w 299357"/>
              <a:gd name="connsiteY3" fmla="*/ 21949 h 54606"/>
              <a:gd name="connsiteX4" fmla="*/ 106136 w 299357"/>
              <a:gd name="connsiteY4" fmla="*/ 40999 h 54606"/>
              <a:gd name="connsiteX5" fmla="*/ 65315 w 299357"/>
              <a:gd name="connsiteY5" fmla="*/ 54606 h 54606"/>
              <a:gd name="connsiteX6" fmla="*/ 29936 w 299357"/>
              <a:gd name="connsiteY6" fmla="*/ 40999 h 54606"/>
              <a:gd name="connsiteX7" fmla="*/ 0 w 299357"/>
              <a:gd name="connsiteY7" fmla="*/ 27391 h 5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357" h="54606">
                <a:moveTo>
                  <a:pt x="299357" y="177"/>
                </a:moveTo>
                <a:cubicBezTo>
                  <a:pt x="264205" y="5620"/>
                  <a:pt x="229054" y="11063"/>
                  <a:pt x="206829" y="11063"/>
                </a:cubicBezTo>
                <a:cubicBezTo>
                  <a:pt x="184604" y="11063"/>
                  <a:pt x="178253" y="-1637"/>
                  <a:pt x="166007" y="177"/>
                </a:cubicBezTo>
                <a:cubicBezTo>
                  <a:pt x="153761" y="1991"/>
                  <a:pt x="143328" y="15145"/>
                  <a:pt x="133350" y="21949"/>
                </a:cubicBezTo>
                <a:cubicBezTo>
                  <a:pt x="123372" y="28753"/>
                  <a:pt x="117475" y="35556"/>
                  <a:pt x="106136" y="40999"/>
                </a:cubicBezTo>
                <a:cubicBezTo>
                  <a:pt x="94797" y="46442"/>
                  <a:pt x="78015" y="54606"/>
                  <a:pt x="65315" y="54606"/>
                </a:cubicBezTo>
                <a:cubicBezTo>
                  <a:pt x="52615" y="54606"/>
                  <a:pt x="40822" y="45535"/>
                  <a:pt x="29936" y="40999"/>
                </a:cubicBezTo>
                <a:cubicBezTo>
                  <a:pt x="19050" y="36463"/>
                  <a:pt x="9525" y="31927"/>
                  <a:pt x="0" y="27391"/>
                </a:cubicBezTo>
              </a:path>
            </a:pathLst>
          </a:custGeom>
          <a:noFill/>
          <a:ln w="1905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자유형 42"/>
          <p:cNvSpPr/>
          <p:nvPr/>
        </p:nvSpPr>
        <p:spPr>
          <a:xfrm>
            <a:off x="862672" y="5448300"/>
            <a:ext cx="304821" cy="530678"/>
          </a:xfrm>
          <a:custGeom>
            <a:avLst/>
            <a:gdLst>
              <a:gd name="connsiteX0" fmla="*/ 304821 w 304821"/>
              <a:gd name="connsiteY0" fmla="*/ 527957 h 530678"/>
              <a:gd name="connsiteX1" fmla="*/ 195964 w 304821"/>
              <a:gd name="connsiteY1" fmla="*/ 525236 h 530678"/>
              <a:gd name="connsiteX2" fmla="*/ 119764 w 304821"/>
              <a:gd name="connsiteY2" fmla="*/ 478971 h 530678"/>
              <a:gd name="connsiteX3" fmla="*/ 84385 w 304821"/>
              <a:gd name="connsiteY3" fmla="*/ 408214 h 530678"/>
              <a:gd name="connsiteX4" fmla="*/ 76221 w 304821"/>
              <a:gd name="connsiteY4" fmla="*/ 323850 h 530678"/>
              <a:gd name="connsiteX5" fmla="*/ 57171 w 304821"/>
              <a:gd name="connsiteY5" fmla="*/ 255814 h 530678"/>
              <a:gd name="connsiteX6" fmla="*/ 43564 w 304821"/>
              <a:gd name="connsiteY6" fmla="*/ 209550 h 530678"/>
              <a:gd name="connsiteX7" fmla="*/ 43564 w 304821"/>
              <a:gd name="connsiteY7" fmla="*/ 179614 h 530678"/>
              <a:gd name="connsiteX8" fmla="*/ 10907 w 304821"/>
              <a:gd name="connsiteY8" fmla="*/ 100693 h 530678"/>
              <a:gd name="connsiteX9" fmla="*/ 21 w 304821"/>
              <a:gd name="connsiteY9" fmla="*/ 78921 h 530678"/>
              <a:gd name="connsiteX10" fmla="*/ 8185 w 304821"/>
              <a:gd name="connsiteY10" fmla="*/ 32657 h 530678"/>
              <a:gd name="connsiteX11" fmla="*/ 10907 w 304821"/>
              <a:gd name="connsiteY11" fmla="*/ 0 h 530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4821" h="530678">
                <a:moveTo>
                  <a:pt x="304821" y="527957"/>
                </a:moveTo>
                <a:cubicBezTo>
                  <a:pt x="265814" y="530678"/>
                  <a:pt x="226807" y="533400"/>
                  <a:pt x="195964" y="525236"/>
                </a:cubicBezTo>
                <a:cubicBezTo>
                  <a:pt x="165121" y="517072"/>
                  <a:pt x="138361" y="498475"/>
                  <a:pt x="119764" y="478971"/>
                </a:cubicBezTo>
                <a:cubicBezTo>
                  <a:pt x="101167" y="459467"/>
                  <a:pt x="91642" y="434067"/>
                  <a:pt x="84385" y="408214"/>
                </a:cubicBezTo>
                <a:cubicBezTo>
                  <a:pt x="77128" y="382361"/>
                  <a:pt x="80757" y="349250"/>
                  <a:pt x="76221" y="323850"/>
                </a:cubicBezTo>
                <a:cubicBezTo>
                  <a:pt x="71685" y="298450"/>
                  <a:pt x="62614" y="274864"/>
                  <a:pt x="57171" y="255814"/>
                </a:cubicBezTo>
                <a:cubicBezTo>
                  <a:pt x="51728" y="236764"/>
                  <a:pt x="45832" y="222250"/>
                  <a:pt x="43564" y="209550"/>
                </a:cubicBezTo>
                <a:cubicBezTo>
                  <a:pt x="41296" y="196850"/>
                  <a:pt x="49007" y="197757"/>
                  <a:pt x="43564" y="179614"/>
                </a:cubicBezTo>
                <a:cubicBezTo>
                  <a:pt x="38121" y="161471"/>
                  <a:pt x="18164" y="117475"/>
                  <a:pt x="10907" y="100693"/>
                </a:cubicBezTo>
                <a:cubicBezTo>
                  <a:pt x="3650" y="83911"/>
                  <a:pt x="475" y="90260"/>
                  <a:pt x="21" y="78921"/>
                </a:cubicBezTo>
                <a:cubicBezTo>
                  <a:pt x="-433" y="67582"/>
                  <a:pt x="6371" y="45810"/>
                  <a:pt x="8185" y="32657"/>
                </a:cubicBezTo>
                <a:cubicBezTo>
                  <a:pt x="9999" y="19504"/>
                  <a:pt x="10453" y="9752"/>
                  <a:pt x="10907" y="0"/>
                </a:cubicBezTo>
              </a:path>
            </a:pathLst>
          </a:custGeom>
          <a:noFill/>
          <a:ln w="381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508907" y="5881007"/>
            <a:ext cx="438150" cy="84364"/>
          </a:xfrm>
          <a:custGeom>
            <a:avLst/>
            <a:gdLst>
              <a:gd name="connsiteX0" fmla="*/ 0 w 438150"/>
              <a:gd name="connsiteY0" fmla="*/ 84364 h 84364"/>
              <a:gd name="connsiteX1" fmla="*/ 106136 w 438150"/>
              <a:gd name="connsiteY1" fmla="*/ 51707 h 84364"/>
              <a:gd name="connsiteX2" fmla="*/ 160564 w 438150"/>
              <a:gd name="connsiteY2" fmla="*/ 46264 h 84364"/>
              <a:gd name="connsiteX3" fmla="*/ 198664 w 438150"/>
              <a:gd name="connsiteY3" fmla="*/ 35379 h 84364"/>
              <a:gd name="connsiteX4" fmla="*/ 250372 w 438150"/>
              <a:gd name="connsiteY4" fmla="*/ 13607 h 84364"/>
              <a:gd name="connsiteX5" fmla="*/ 277586 w 438150"/>
              <a:gd name="connsiteY5" fmla="*/ 5443 h 84364"/>
              <a:gd name="connsiteX6" fmla="*/ 315686 w 438150"/>
              <a:gd name="connsiteY6" fmla="*/ 2722 h 84364"/>
              <a:gd name="connsiteX7" fmla="*/ 353786 w 438150"/>
              <a:gd name="connsiteY7" fmla="*/ 24493 h 84364"/>
              <a:gd name="connsiteX8" fmla="*/ 413657 w 438150"/>
              <a:gd name="connsiteY8" fmla="*/ 10886 h 84364"/>
              <a:gd name="connsiteX9" fmla="*/ 438150 w 438150"/>
              <a:gd name="connsiteY9" fmla="*/ 0 h 84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8150" h="84364">
                <a:moveTo>
                  <a:pt x="0" y="84364"/>
                </a:moveTo>
                <a:cubicBezTo>
                  <a:pt x="39687" y="71210"/>
                  <a:pt x="79375" y="58057"/>
                  <a:pt x="106136" y="51707"/>
                </a:cubicBezTo>
                <a:cubicBezTo>
                  <a:pt x="132897" y="45357"/>
                  <a:pt x="145143" y="48985"/>
                  <a:pt x="160564" y="46264"/>
                </a:cubicBezTo>
                <a:cubicBezTo>
                  <a:pt x="175985" y="43543"/>
                  <a:pt x="183696" y="40822"/>
                  <a:pt x="198664" y="35379"/>
                </a:cubicBezTo>
                <a:cubicBezTo>
                  <a:pt x="213632" y="29936"/>
                  <a:pt x="237218" y="18596"/>
                  <a:pt x="250372" y="13607"/>
                </a:cubicBezTo>
                <a:cubicBezTo>
                  <a:pt x="263526" y="8618"/>
                  <a:pt x="266701" y="7257"/>
                  <a:pt x="277586" y="5443"/>
                </a:cubicBezTo>
                <a:cubicBezTo>
                  <a:pt x="288471" y="3629"/>
                  <a:pt x="302986" y="-453"/>
                  <a:pt x="315686" y="2722"/>
                </a:cubicBezTo>
                <a:cubicBezTo>
                  <a:pt x="328386" y="5897"/>
                  <a:pt x="337458" y="23132"/>
                  <a:pt x="353786" y="24493"/>
                </a:cubicBezTo>
                <a:cubicBezTo>
                  <a:pt x="370114" y="25854"/>
                  <a:pt x="399596" y="14968"/>
                  <a:pt x="413657" y="10886"/>
                </a:cubicBezTo>
                <a:cubicBezTo>
                  <a:pt x="427718" y="6804"/>
                  <a:pt x="432934" y="3402"/>
                  <a:pt x="438150" y="0"/>
                </a:cubicBezTo>
              </a:path>
            </a:pathLst>
          </a:custGeom>
          <a:noFill/>
          <a:ln w="381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자유형 44"/>
          <p:cNvSpPr/>
          <p:nvPr/>
        </p:nvSpPr>
        <p:spPr>
          <a:xfrm>
            <a:off x="429986" y="5870121"/>
            <a:ext cx="73478" cy="100693"/>
          </a:xfrm>
          <a:custGeom>
            <a:avLst/>
            <a:gdLst>
              <a:gd name="connsiteX0" fmla="*/ 0 w 73478"/>
              <a:gd name="connsiteY0" fmla="*/ 0 h 100693"/>
              <a:gd name="connsiteX1" fmla="*/ 27214 w 73478"/>
              <a:gd name="connsiteY1" fmla="*/ 51708 h 100693"/>
              <a:gd name="connsiteX2" fmla="*/ 57150 w 73478"/>
              <a:gd name="connsiteY2" fmla="*/ 81643 h 100693"/>
              <a:gd name="connsiteX3" fmla="*/ 73478 w 73478"/>
              <a:gd name="connsiteY3" fmla="*/ 100693 h 100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78" h="100693">
                <a:moveTo>
                  <a:pt x="0" y="0"/>
                </a:moveTo>
                <a:cubicBezTo>
                  <a:pt x="8844" y="19050"/>
                  <a:pt x="17689" y="38101"/>
                  <a:pt x="27214" y="51708"/>
                </a:cubicBezTo>
                <a:cubicBezTo>
                  <a:pt x="36739" y="65315"/>
                  <a:pt x="49439" y="73479"/>
                  <a:pt x="57150" y="81643"/>
                </a:cubicBezTo>
                <a:cubicBezTo>
                  <a:pt x="64861" y="89807"/>
                  <a:pt x="69169" y="95250"/>
                  <a:pt x="73478" y="100693"/>
                </a:cubicBezTo>
              </a:path>
            </a:pathLst>
          </a:custGeom>
          <a:noFill/>
          <a:ln w="1905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자유형 45"/>
          <p:cNvSpPr/>
          <p:nvPr/>
        </p:nvSpPr>
        <p:spPr>
          <a:xfrm>
            <a:off x="4303671" y="3099666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3676487" y="3078552"/>
            <a:ext cx="608493" cy="257809"/>
          </a:xfrm>
          <a:custGeom>
            <a:avLst/>
            <a:gdLst>
              <a:gd name="connsiteX0" fmla="*/ 608493 w 608493"/>
              <a:gd name="connsiteY0" fmla="*/ 17708 h 257809"/>
              <a:gd name="connsiteX1" fmla="*/ 519593 w 608493"/>
              <a:gd name="connsiteY1" fmla="*/ 2468 h 257809"/>
              <a:gd name="connsiteX2" fmla="*/ 466253 w 608493"/>
              <a:gd name="connsiteY2" fmla="*/ 5008 h 257809"/>
              <a:gd name="connsiteX3" fmla="*/ 420533 w 608493"/>
              <a:gd name="connsiteY3" fmla="*/ 2468 h 257809"/>
              <a:gd name="connsiteX4" fmla="*/ 400213 w 608493"/>
              <a:gd name="connsiteY4" fmla="*/ 45648 h 257809"/>
              <a:gd name="connsiteX5" fmla="*/ 369733 w 608493"/>
              <a:gd name="connsiteY5" fmla="*/ 76128 h 257809"/>
              <a:gd name="connsiteX6" fmla="*/ 341793 w 608493"/>
              <a:gd name="connsiteY6" fmla="*/ 93908 h 257809"/>
              <a:gd name="connsiteX7" fmla="*/ 306233 w 608493"/>
              <a:gd name="connsiteY7" fmla="*/ 126928 h 257809"/>
              <a:gd name="connsiteX8" fmla="*/ 263053 w 608493"/>
              <a:gd name="connsiteY8" fmla="*/ 167568 h 257809"/>
              <a:gd name="connsiteX9" fmla="*/ 222413 w 608493"/>
              <a:gd name="connsiteY9" fmla="*/ 190428 h 257809"/>
              <a:gd name="connsiteX10" fmla="*/ 171613 w 608493"/>
              <a:gd name="connsiteY10" fmla="*/ 231068 h 257809"/>
              <a:gd name="connsiteX11" fmla="*/ 125893 w 608493"/>
              <a:gd name="connsiteY11" fmla="*/ 241228 h 257809"/>
              <a:gd name="connsiteX12" fmla="*/ 64933 w 608493"/>
              <a:gd name="connsiteY12" fmla="*/ 256468 h 257809"/>
              <a:gd name="connsiteX13" fmla="*/ 1433 w 608493"/>
              <a:gd name="connsiteY13" fmla="*/ 256468 h 257809"/>
              <a:gd name="connsiteX14" fmla="*/ 26833 w 608493"/>
              <a:gd name="connsiteY14" fmla="*/ 251388 h 257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8493" h="257809">
                <a:moveTo>
                  <a:pt x="608493" y="17708"/>
                </a:moveTo>
                <a:cubicBezTo>
                  <a:pt x="575896" y="11146"/>
                  <a:pt x="543299" y="4585"/>
                  <a:pt x="519593" y="2468"/>
                </a:cubicBezTo>
                <a:cubicBezTo>
                  <a:pt x="495887" y="351"/>
                  <a:pt x="482763" y="5008"/>
                  <a:pt x="466253" y="5008"/>
                </a:cubicBezTo>
                <a:cubicBezTo>
                  <a:pt x="449743" y="5008"/>
                  <a:pt x="431540" y="-4305"/>
                  <a:pt x="420533" y="2468"/>
                </a:cubicBezTo>
                <a:cubicBezTo>
                  <a:pt x="409526" y="9241"/>
                  <a:pt x="408680" y="33371"/>
                  <a:pt x="400213" y="45648"/>
                </a:cubicBezTo>
                <a:cubicBezTo>
                  <a:pt x="391746" y="57925"/>
                  <a:pt x="379470" y="68085"/>
                  <a:pt x="369733" y="76128"/>
                </a:cubicBezTo>
                <a:cubicBezTo>
                  <a:pt x="359996" y="84171"/>
                  <a:pt x="352376" y="85441"/>
                  <a:pt x="341793" y="93908"/>
                </a:cubicBezTo>
                <a:cubicBezTo>
                  <a:pt x="331210" y="102375"/>
                  <a:pt x="306233" y="126928"/>
                  <a:pt x="306233" y="126928"/>
                </a:cubicBezTo>
                <a:cubicBezTo>
                  <a:pt x="293110" y="139205"/>
                  <a:pt x="277023" y="156985"/>
                  <a:pt x="263053" y="167568"/>
                </a:cubicBezTo>
                <a:cubicBezTo>
                  <a:pt x="249083" y="178151"/>
                  <a:pt x="237653" y="179845"/>
                  <a:pt x="222413" y="190428"/>
                </a:cubicBezTo>
                <a:cubicBezTo>
                  <a:pt x="207173" y="201011"/>
                  <a:pt x="187700" y="222601"/>
                  <a:pt x="171613" y="231068"/>
                </a:cubicBezTo>
                <a:cubicBezTo>
                  <a:pt x="155526" y="239535"/>
                  <a:pt x="143673" y="236995"/>
                  <a:pt x="125893" y="241228"/>
                </a:cubicBezTo>
                <a:cubicBezTo>
                  <a:pt x="108113" y="245461"/>
                  <a:pt x="85676" y="253928"/>
                  <a:pt x="64933" y="256468"/>
                </a:cubicBezTo>
                <a:cubicBezTo>
                  <a:pt x="44190" y="259008"/>
                  <a:pt x="7783" y="257315"/>
                  <a:pt x="1433" y="256468"/>
                </a:cubicBezTo>
                <a:cubicBezTo>
                  <a:pt x="-4917" y="255621"/>
                  <a:pt x="10958" y="253504"/>
                  <a:pt x="26833" y="251388"/>
                </a:cubicBezTo>
              </a:path>
            </a:pathLst>
          </a:cu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 37"/>
          <p:cNvSpPr/>
          <p:nvPr/>
        </p:nvSpPr>
        <p:spPr>
          <a:xfrm>
            <a:off x="3655060" y="3337560"/>
            <a:ext cx="147320" cy="64877"/>
          </a:xfrm>
          <a:custGeom>
            <a:avLst/>
            <a:gdLst>
              <a:gd name="connsiteX0" fmla="*/ 0 w 147320"/>
              <a:gd name="connsiteY0" fmla="*/ 0 h 64877"/>
              <a:gd name="connsiteX1" fmla="*/ 55880 w 147320"/>
              <a:gd name="connsiteY1" fmla="*/ 63500 h 64877"/>
              <a:gd name="connsiteX2" fmla="*/ 111760 w 147320"/>
              <a:gd name="connsiteY2" fmla="*/ 40640 h 64877"/>
              <a:gd name="connsiteX3" fmla="*/ 147320 w 147320"/>
              <a:gd name="connsiteY3" fmla="*/ 5080 h 6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" h="64877">
                <a:moveTo>
                  <a:pt x="0" y="0"/>
                </a:moveTo>
                <a:cubicBezTo>
                  <a:pt x="18626" y="28363"/>
                  <a:pt x="37253" y="56727"/>
                  <a:pt x="55880" y="63500"/>
                </a:cubicBezTo>
                <a:cubicBezTo>
                  <a:pt x="74507" y="70273"/>
                  <a:pt x="96520" y="50377"/>
                  <a:pt x="111760" y="40640"/>
                </a:cubicBezTo>
                <a:cubicBezTo>
                  <a:pt x="127000" y="30903"/>
                  <a:pt x="137160" y="17991"/>
                  <a:pt x="147320" y="5080"/>
                </a:cubicBezTo>
              </a:path>
            </a:pathLst>
          </a:cu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자유형 46"/>
          <p:cNvSpPr/>
          <p:nvPr/>
        </p:nvSpPr>
        <p:spPr>
          <a:xfrm rot="16200000">
            <a:off x="1680458" y="3991116"/>
            <a:ext cx="228352" cy="544152"/>
          </a:xfrm>
          <a:custGeom>
            <a:avLst/>
            <a:gdLst>
              <a:gd name="connsiteX0" fmla="*/ 82497 w 228352"/>
              <a:gd name="connsiteY0" fmla="*/ 544152 h 544152"/>
              <a:gd name="connsiteX1" fmla="*/ 3959 w 228352"/>
              <a:gd name="connsiteY1" fmla="*/ 493664 h 544152"/>
              <a:gd name="connsiteX2" fmla="*/ 20789 w 228352"/>
              <a:gd name="connsiteY2" fmla="*/ 431956 h 544152"/>
              <a:gd name="connsiteX3" fmla="*/ 99326 w 228352"/>
              <a:gd name="connsiteY3" fmla="*/ 353418 h 544152"/>
              <a:gd name="connsiteX4" fmla="*/ 127375 w 228352"/>
              <a:gd name="connsiteY4" fmla="*/ 330979 h 544152"/>
              <a:gd name="connsiteX5" fmla="*/ 116156 w 228352"/>
              <a:gd name="connsiteY5" fmla="*/ 286100 h 544152"/>
              <a:gd name="connsiteX6" fmla="*/ 155424 w 228352"/>
              <a:gd name="connsiteY6" fmla="*/ 235612 h 544152"/>
              <a:gd name="connsiteX7" fmla="*/ 211522 w 228352"/>
              <a:gd name="connsiteY7" fmla="*/ 185124 h 544152"/>
              <a:gd name="connsiteX8" fmla="*/ 161034 w 228352"/>
              <a:gd name="connsiteY8" fmla="*/ 112196 h 544152"/>
              <a:gd name="connsiteX9" fmla="*/ 211522 w 228352"/>
              <a:gd name="connsiteY9" fmla="*/ 39268 h 544152"/>
              <a:gd name="connsiteX10" fmla="*/ 228352 w 228352"/>
              <a:gd name="connsiteY10" fmla="*/ 0 h 54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8352" h="544152">
                <a:moveTo>
                  <a:pt x="82497" y="544152"/>
                </a:moveTo>
                <a:cubicBezTo>
                  <a:pt x="48370" y="528257"/>
                  <a:pt x="14244" y="512363"/>
                  <a:pt x="3959" y="493664"/>
                </a:cubicBezTo>
                <a:cubicBezTo>
                  <a:pt x="-6326" y="474965"/>
                  <a:pt x="4894" y="455330"/>
                  <a:pt x="20789" y="431956"/>
                </a:cubicBezTo>
                <a:cubicBezTo>
                  <a:pt x="36683" y="408582"/>
                  <a:pt x="81562" y="370247"/>
                  <a:pt x="99326" y="353418"/>
                </a:cubicBezTo>
                <a:cubicBezTo>
                  <a:pt x="117090" y="336589"/>
                  <a:pt x="124570" y="342199"/>
                  <a:pt x="127375" y="330979"/>
                </a:cubicBezTo>
                <a:cubicBezTo>
                  <a:pt x="130180" y="319759"/>
                  <a:pt x="111481" y="301995"/>
                  <a:pt x="116156" y="286100"/>
                </a:cubicBezTo>
                <a:cubicBezTo>
                  <a:pt x="120831" y="270205"/>
                  <a:pt x="139530" y="252441"/>
                  <a:pt x="155424" y="235612"/>
                </a:cubicBezTo>
                <a:cubicBezTo>
                  <a:pt x="171318" y="218783"/>
                  <a:pt x="210587" y="205693"/>
                  <a:pt x="211522" y="185124"/>
                </a:cubicBezTo>
                <a:cubicBezTo>
                  <a:pt x="212457" y="164555"/>
                  <a:pt x="161034" y="136505"/>
                  <a:pt x="161034" y="112196"/>
                </a:cubicBezTo>
                <a:cubicBezTo>
                  <a:pt x="161034" y="87887"/>
                  <a:pt x="200302" y="57967"/>
                  <a:pt x="211522" y="39268"/>
                </a:cubicBezTo>
                <a:cubicBezTo>
                  <a:pt x="222742" y="20569"/>
                  <a:pt x="228352" y="0"/>
                  <a:pt x="228352" y="0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자유형 47"/>
          <p:cNvSpPr/>
          <p:nvPr/>
        </p:nvSpPr>
        <p:spPr>
          <a:xfrm rot="16200000">
            <a:off x="2508846" y="3246421"/>
            <a:ext cx="551033" cy="1503572"/>
          </a:xfrm>
          <a:custGeom>
            <a:avLst/>
            <a:gdLst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  <a:gd name="connsiteX0" fmla="*/ 757325 w 757325"/>
              <a:gd name="connsiteY0" fmla="*/ 1456932 h 1574797"/>
              <a:gd name="connsiteX1" fmla="*/ 723667 w 757325"/>
              <a:gd name="connsiteY1" fmla="*/ 1501810 h 1574797"/>
              <a:gd name="connsiteX2" fmla="*/ 684398 w 757325"/>
              <a:gd name="connsiteY2" fmla="*/ 1507420 h 1574797"/>
              <a:gd name="connsiteX3" fmla="*/ 628300 w 757325"/>
              <a:gd name="connsiteY3" fmla="*/ 1574738 h 1574797"/>
              <a:gd name="connsiteX4" fmla="*/ 589031 w 757325"/>
              <a:gd name="connsiteY4" fmla="*/ 1518640 h 1574797"/>
              <a:gd name="connsiteX5" fmla="*/ 589031 w 757325"/>
              <a:gd name="connsiteY5" fmla="*/ 1484981 h 1574797"/>
              <a:gd name="connsiteX6" fmla="*/ 538543 w 757325"/>
              <a:gd name="connsiteY6" fmla="*/ 1451322 h 1574797"/>
              <a:gd name="connsiteX7" fmla="*/ 538543 w 757325"/>
              <a:gd name="connsiteY7" fmla="*/ 1395224 h 1574797"/>
              <a:gd name="connsiteX8" fmla="*/ 510494 w 757325"/>
              <a:gd name="connsiteY8" fmla="*/ 1339126 h 1574797"/>
              <a:gd name="connsiteX9" fmla="*/ 465615 w 757325"/>
              <a:gd name="connsiteY9" fmla="*/ 1305467 h 1574797"/>
              <a:gd name="connsiteX10" fmla="*/ 465615 w 757325"/>
              <a:gd name="connsiteY10" fmla="*/ 1254978 h 1574797"/>
              <a:gd name="connsiteX11" fmla="*/ 403907 w 757325"/>
              <a:gd name="connsiteY11" fmla="*/ 1193270 h 1574797"/>
              <a:gd name="connsiteX12" fmla="*/ 387078 w 757325"/>
              <a:gd name="connsiteY12" fmla="*/ 1008147 h 1574797"/>
              <a:gd name="connsiteX13" fmla="*/ 381468 w 757325"/>
              <a:gd name="connsiteY13" fmla="*/ 856682 h 1574797"/>
              <a:gd name="connsiteX14" fmla="*/ 359029 w 757325"/>
              <a:gd name="connsiteY14" fmla="*/ 693997 h 1574797"/>
              <a:gd name="connsiteX15" fmla="*/ 336589 w 757325"/>
              <a:gd name="connsiteY15" fmla="*/ 621069 h 1574797"/>
              <a:gd name="connsiteX16" fmla="*/ 330979 w 757325"/>
              <a:gd name="connsiteY16" fmla="*/ 564971 h 1574797"/>
              <a:gd name="connsiteX17" fmla="*/ 252442 w 757325"/>
              <a:gd name="connsiteY17" fmla="*/ 480824 h 1574797"/>
              <a:gd name="connsiteX18" fmla="*/ 235613 w 757325"/>
              <a:gd name="connsiteY18" fmla="*/ 435945 h 1574797"/>
              <a:gd name="connsiteX19" fmla="*/ 230003 w 757325"/>
              <a:gd name="connsiteY19" fmla="*/ 396677 h 1574797"/>
              <a:gd name="connsiteX20" fmla="*/ 190734 w 757325"/>
              <a:gd name="connsiteY20" fmla="*/ 329359 h 1574797"/>
              <a:gd name="connsiteX21" fmla="*/ 157075 w 757325"/>
              <a:gd name="connsiteY21" fmla="*/ 295700 h 1574797"/>
              <a:gd name="connsiteX22" fmla="*/ 134636 w 757325"/>
              <a:gd name="connsiteY22" fmla="*/ 121796 h 1574797"/>
              <a:gd name="connsiteX23" fmla="*/ 123416 w 757325"/>
              <a:gd name="connsiteY23" fmla="*/ 26429 h 1574797"/>
              <a:gd name="connsiteX24" fmla="*/ 50489 w 757325"/>
              <a:gd name="connsiteY24" fmla="*/ 3989 h 1574797"/>
              <a:gd name="connsiteX25" fmla="*/ 0 w 757325"/>
              <a:gd name="connsiteY25" fmla="*/ 93747 h 1574797"/>
              <a:gd name="connsiteX0" fmla="*/ 757325 w 757325"/>
              <a:gd name="connsiteY0" fmla="*/ 1456932 h 1574797"/>
              <a:gd name="connsiteX1" fmla="*/ 684398 w 757325"/>
              <a:gd name="connsiteY1" fmla="*/ 1507420 h 1574797"/>
              <a:gd name="connsiteX2" fmla="*/ 628300 w 757325"/>
              <a:gd name="connsiteY2" fmla="*/ 1574738 h 1574797"/>
              <a:gd name="connsiteX3" fmla="*/ 589031 w 757325"/>
              <a:gd name="connsiteY3" fmla="*/ 1518640 h 1574797"/>
              <a:gd name="connsiteX4" fmla="*/ 589031 w 757325"/>
              <a:gd name="connsiteY4" fmla="*/ 1484981 h 1574797"/>
              <a:gd name="connsiteX5" fmla="*/ 538543 w 757325"/>
              <a:gd name="connsiteY5" fmla="*/ 1451322 h 1574797"/>
              <a:gd name="connsiteX6" fmla="*/ 538543 w 757325"/>
              <a:gd name="connsiteY6" fmla="*/ 1395224 h 1574797"/>
              <a:gd name="connsiteX7" fmla="*/ 510494 w 757325"/>
              <a:gd name="connsiteY7" fmla="*/ 1339126 h 1574797"/>
              <a:gd name="connsiteX8" fmla="*/ 465615 w 757325"/>
              <a:gd name="connsiteY8" fmla="*/ 1305467 h 1574797"/>
              <a:gd name="connsiteX9" fmla="*/ 465615 w 757325"/>
              <a:gd name="connsiteY9" fmla="*/ 1254978 h 1574797"/>
              <a:gd name="connsiteX10" fmla="*/ 403907 w 757325"/>
              <a:gd name="connsiteY10" fmla="*/ 1193270 h 1574797"/>
              <a:gd name="connsiteX11" fmla="*/ 387078 w 757325"/>
              <a:gd name="connsiteY11" fmla="*/ 1008147 h 1574797"/>
              <a:gd name="connsiteX12" fmla="*/ 381468 w 757325"/>
              <a:gd name="connsiteY12" fmla="*/ 856682 h 1574797"/>
              <a:gd name="connsiteX13" fmla="*/ 359029 w 757325"/>
              <a:gd name="connsiteY13" fmla="*/ 693997 h 1574797"/>
              <a:gd name="connsiteX14" fmla="*/ 336589 w 757325"/>
              <a:gd name="connsiteY14" fmla="*/ 621069 h 1574797"/>
              <a:gd name="connsiteX15" fmla="*/ 330979 w 757325"/>
              <a:gd name="connsiteY15" fmla="*/ 564971 h 1574797"/>
              <a:gd name="connsiteX16" fmla="*/ 252442 w 757325"/>
              <a:gd name="connsiteY16" fmla="*/ 480824 h 1574797"/>
              <a:gd name="connsiteX17" fmla="*/ 235613 w 757325"/>
              <a:gd name="connsiteY17" fmla="*/ 435945 h 1574797"/>
              <a:gd name="connsiteX18" fmla="*/ 230003 w 757325"/>
              <a:gd name="connsiteY18" fmla="*/ 396677 h 1574797"/>
              <a:gd name="connsiteX19" fmla="*/ 190734 w 757325"/>
              <a:gd name="connsiteY19" fmla="*/ 329359 h 1574797"/>
              <a:gd name="connsiteX20" fmla="*/ 157075 w 757325"/>
              <a:gd name="connsiteY20" fmla="*/ 295700 h 1574797"/>
              <a:gd name="connsiteX21" fmla="*/ 134636 w 757325"/>
              <a:gd name="connsiteY21" fmla="*/ 121796 h 1574797"/>
              <a:gd name="connsiteX22" fmla="*/ 123416 w 757325"/>
              <a:gd name="connsiteY22" fmla="*/ 26429 h 1574797"/>
              <a:gd name="connsiteX23" fmla="*/ 50489 w 757325"/>
              <a:gd name="connsiteY23" fmla="*/ 3989 h 1574797"/>
              <a:gd name="connsiteX24" fmla="*/ 0 w 757325"/>
              <a:gd name="connsiteY24" fmla="*/ 93747 h 1574797"/>
              <a:gd name="connsiteX0" fmla="*/ 684398 w 684398"/>
              <a:gd name="connsiteY0" fmla="*/ 1507420 h 1574797"/>
              <a:gd name="connsiteX1" fmla="*/ 628300 w 684398"/>
              <a:gd name="connsiteY1" fmla="*/ 1574738 h 1574797"/>
              <a:gd name="connsiteX2" fmla="*/ 589031 w 684398"/>
              <a:gd name="connsiteY2" fmla="*/ 1518640 h 1574797"/>
              <a:gd name="connsiteX3" fmla="*/ 589031 w 684398"/>
              <a:gd name="connsiteY3" fmla="*/ 1484981 h 1574797"/>
              <a:gd name="connsiteX4" fmla="*/ 538543 w 684398"/>
              <a:gd name="connsiteY4" fmla="*/ 1451322 h 1574797"/>
              <a:gd name="connsiteX5" fmla="*/ 538543 w 684398"/>
              <a:gd name="connsiteY5" fmla="*/ 1395224 h 1574797"/>
              <a:gd name="connsiteX6" fmla="*/ 510494 w 684398"/>
              <a:gd name="connsiteY6" fmla="*/ 1339126 h 1574797"/>
              <a:gd name="connsiteX7" fmla="*/ 465615 w 684398"/>
              <a:gd name="connsiteY7" fmla="*/ 1305467 h 1574797"/>
              <a:gd name="connsiteX8" fmla="*/ 465615 w 684398"/>
              <a:gd name="connsiteY8" fmla="*/ 1254978 h 1574797"/>
              <a:gd name="connsiteX9" fmla="*/ 403907 w 684398"/>
              <a:gd name="connsiteY9" fmla="*/ 1193270 h 1574797"/>
              <a:gd name="connsiteX10" fmla="*/ 387078 w 684398"/>
              <a:gd name="connsiteY10" fmla="*/ 1008147 h 1574797"/>
              <a:gd name="connsiteX11" fmla="*/ 381468 w 684398"/>
              <a:gd name="connsiteY11" fmla="*/ 856682 h 1574797"/>
              <a:gd name="connsiteX12" fmla="*/ 359029 w 684398"/>
              <a:gd name="connsiteY12" fmla="*/ 693997 h 1574797"/>
              <a:gd name="connsiteX13" fmla="*/ 336589 w 684398"/>
              <a:gd name="connsiteY13" fmla="*/ 621069 h 1574797"/>
              <a:gd name="connsiteX14" fmla="*/ 330979 w 684398"/>
              <a:gd name="connsiteY14" fmla="*/ 564971 h 1574797"/>
              <a:gd name="connsiteX15" fmla="*/ 252442 w 684398"/>
              <a:gd name="connsiteY15" fmla="*/ 480824 h 1574797"/>
              <a:gd name="connsiteX16" fmla="*/ 235613 w 684398"/>
              <a:gd name="connsiteY16" fmla="*/ 435945 h 1574797"/>
              <a:gd name="connsiteX17" fmla="*/ 230003 w 684398"/>
              <a:gd name="connsiteY17" fmla="*/ 396677 h 1574797"/>
              <a:gd name="connsiteX18" fmla="*/ 190734 w 684398"/>
              <a:gd name="connsiteY18" fmla="*/ 329359 h 1574797"/>
              <a:gd name="connsiteX19" fmla="*/ 157075 w 684398"/>
              <a:gd name="connsiteY19" fmla="*/ 295700 h 1574797"/>
              <a:gd name="connsiteX20" fmla="*/ 134636 w 684398"/>
              <a:gd name="connsiteY20" fmla="*/ 121796 h 1574797"/>
              <a:gd name="connsiteX21" fmla="*/ 123416 w 684398"/>
              <a:gd name="connsiteY21" fmla="*/ 26429 h 1574797"/>
              <a:gd name="connsiteX22" fmla="*/ 50489 w 684398"/>
              <a:gd name="connsiteY22" fmla="*/ 3989 h 1574797"/>
              <a:gd name="connsiteX23" fmla="*/ 0 w 684398"/>
              <a:gd name="connsiteY23" fmla="*/ 93747 h 1574797"/>
              <a:gd name="connsiteX0" fmla="*/ 628300 w 628300"/>
              <a:gd name="connsiteY0" fmla="*/ 1574738 h 1574797"/>
              <a:gd name="connsiteX1" fmla="*/ 589031 w 628300"/>
              <a:gd name="connsiteY1" fmla="*/ 1518640 h 1574797"/>
              <a:gd name="connsiteX2" fmla="*/ 589031 w 628300"/>
              <a:gd name="connsiteY2" fmla="*/ 1484981 h 1574797"/>
              <a:gd name="connsiteX3" fmla="*/ 538543 w 628300"/>
              <a:gd name="connsiteY3" fmla="*/ 1451322 h 1574797"/>
              <a:gd name="connsiteX4" fmla="*/ 538543 w 628300"/>
              <a:gd name="connsiteY4" fmla="*/ 1395224 h 1574797"/>
              <a:gd name="connsiteX5" fmla="*/ 510494 w 628300"/>
              <a:gd name="connsiteY5" fmla="*/ 1339126 h 1574797"/>
              <a:gd name="connsiteX6" fmla="*/ 465615 w 628300"/>
              <a:gd name="connsiteY6" fmla="*/ 1305467 h 1574797"/>
              <a:gd name="connsiteX7" fmla="*/ 465615 w 628300"/>
              <a:gd name="connsiteY7" fmla="*/ 1254978 h 1574797"/>
              <a:gd name="connsiteX8" fmla="*/ 403907 w 628300"/>
              <a:gd name="connsiteY8" fmla="*/ 1193270 h 1574797"/>
              <a:gd name="connsiteX9" fmla="*/ 387078 w 628300"/>
              <a:gd name="connsiteY9" fmla="*/ 1008147 h 1574797"/>
              <a:gd name="connsiteX10" fmla="*/ 381468 w 628300"/>
              <a:gd name="connsiteY10" fmla="*/ 856682 h 1574797"/>
              <a:gd name="connsiteX11" fmla="*/ 359029 w 628300"/>
              <a:gd name="connsiteY11" fmla="*/ 693997 h 1574797"/>
              <a:gd name="connsiteX12" fmla="*/ 336589 w 628300"/>
              <a:gd name="connsiteY12" fmla="*/ 621069 h 1574797"/>
              <a:gd name="connsiteX13" fmla="*/ 330979 w 628300"/>
              <a:gd name="connsiteY13" fmla="*/ 564971 h 1574797"/>
              <a:gd name="connsiteX14" fmla="*/ 252442 w 628300"/>
              <a:gd name="connsiteY14" fmla="*/ 480824 h 1574797"/>
              <a:gd name="connsiteX15" fmla="*/ 235613 w 628300"/>
              <a:gd name="connsiteY15" fmla="*/ 435945 h 1574797"/>
              <a:gd name="connsiteX16" fmla="*/ 230003 w 628300"/>
              <a:gd name="connsiteY16" fmla="*/ 396677 h 1574797"/>
              <a:gd name="connsiteX17" fmla="*/ 190734 w 628300"/>
              <a:gd name="connsiteY17" fmla="*/ 329359 h 1574797"/>
              <a:gd name="connsiteX18" fmla="*/ 157075 w 628300"/>
              <a:gd name="connsiteY18" fmla="*/ 295700 h 1574797"/>
              <a:gd name="connsiteX19" fmla="*/ 134636 w 628300"/>
              <a:gd name="connsiteY19" fmla="*/ 121796 h 1574797"/>
              <a:gd name="connsiteX20" fmla="*/ 123416 w 628300"/>
              <a:gd name="connsiteY20" fmla="*/ 26429 h 1574797"/>
              <a:gd name="connsiteX21" fmla="*/ 50489 w 628300"/>
              <a:gd name="connsiteY21" fmla="*/ 3989 h 1574797"/>
              <a:gd name="connsiteX22" fmla="*/ 0 w 628300"/>
              <a:gd name="connsiteY22" fmla="*/ 93747 h 1574797"/>
              <a:gd name="connsiteX0" fmla="*/ 589031 w 591673"/>
              <a:gd name="connsiteY0" fmla="*/ 1518640 h 1518640"/>
              <a:gd name="connsiteX1" fmla="*/ 589031 w 591673"/>
              <a:gd name="connsiteY1" fmla="*/ 1484981 h 1518640"/>
              <a:gd name="connsiteX2" fmla="*/ 538543 w 591673"/>
              <a:gd name="connsiteY2" fmla="*/ 1451322 h 1518640"/>
              <a:gd name="connsiteX3" fmla="*/ 538543 w 591673"/>
              <a:gd name="connsiteY3" fmla="*/ 1395224 h 1518640"/>
              <a:gd name="connsiteX4" fmla="*/ 510494 w 591673"/>
              <a:gd name="connsiteY4" fmla="*/ 1339126 h 1518640"/>
              <a:gd name="connsiteX5" fmla="*/ 465615 w 591673"/>
              <a:gd name="connsiteY5" fmla="*/ 1305467 h 1518640"/>
              <a:gd name="connsiteX6" fmla="*/ 465615 w 591673"/>
              <a:gd name="connsiteY6" fmla="*/ 1254978 h 1518640"/>
              <a:gd name="connsiteX7" fmla="*/ 403907 w 591673"/>
              <a:gd name="connsiteY7" fmla="*/ 1193270 h 1518640"/>
              <a:gd name="connsiteX8" fmla="*/ 387078 w 591673"/>
              <a:gd name="connsiteY8" fmla="*/ 1008147 h 1518640"/>
              <a:gd name="connsiteX9" fmla="*/ 381468 w 591673"/>
              <a:gd name="connsiteY9" fmla="*/ 856682 h 1518640"/>
              <a:gd name="connsiteX10" fmla="*/ 359029 w 591673"/>
              <a:gd name="connsiteY10" fmla="*/ 693997 h 1518640"/>
              <a:gd name="connsiteX11" fmla="*/ 336589 w 591673"/>
              <a:gd name="connsiteY11" fmla="*/ 621069 h 1518640"/>
              <a:gd name="connsiteX12" fmla="*/ 330979 w 591673"/>
              <a:gd name="connsiteY12" fmla="*/ 564971 h 1518640"/>
              <a:gd name="connsiteX13" fmla="*/ 252442 w 591673"/>
              <a:gd name="connsiteY13" fmla="*/ 480824 h 1518640"/>
              <a:gd name="connsiteX14" fmla="*/ 235613 w 591673"/>
              <a:gd name="connsiteY14" fmla="*/ 435945 h 1518640"/>
              <a:gd name="connsiteX15" fmla="*/ 230003 w 591673"/>
              <a:gd name="connsiteY15" fmla="*/ 396677 h 1518640"/>
              <a:gd name="connsiteX16" fmla="*/ 190734 w 591673"/>
              <a:gd name="connsiteY16" fmla="*/ 329359 h 1518640"/>
              <a:gd name="connsiteX17" fmla="*/ 157075 w 591673"/>
              <a:gd name="connsiteY17" fmla="*/ 295700 h 1518640"/>
              <a:gd name="connsiteX18" fmla="*/ 134636 w 591673"/>
              <a:gd name="connsiteY18" fmla="*/ 121796 h 1518640"/>
              <a:gd name="connsiteX19" fmla="*/ 123416 w 591673"/>
              <a:gd name="connsiteY19" fmla="*/ 26429 h 1518640"/>
              <a:gd name="connsiteX20" fmla="*/ 50489 w 591673"/>
              <a:gd name="connsiteY20" fmla="*/ 3989 h 1518640"/>
              <a:gd name="connsiteX21" fmla="*/ 0 w 591673"/>
              <a:gd name="connsiteY21" fmla="*/ 93747 h 1518640"/>
              <a:gd name="connsiteX0" fmla="*/ 589031 w 591673"/>
              <a:gd name="connsiteY0" fmla="*/ 1503572 h 1503572"/>
              <a:gd name="connsiteX1" fmla="*/ 589031 w 591673"/>
              <a:gd name="connsiteY1" fmla="*/ 1469913 h 1503572"/>
              <a:gd name="connsiteX2" fmla="*/ 538543 w 591673"/>
              <a:gd name="connsiteY2" fmla="*/ 1436254 h 1503572"/>
              <a:gd name="connsiteX3" fmla="*/ 538543 w 591673"/>
              <a:gd name="connsiteY3" fmla="*/ 1380156 h 1503572"/>
              <a:gd name="connsiteX4" fmla="*/ 510494 w 591673"/>
              <a:gd name="connsiteY4" fmla="*/ 1324058 h 1503572"/>
              <a:gd name="connsiteX5" fmla="*/ 465615 w 591673"/>
              <a:gd name="connsiteY5" fmla="*/ 1290399 h 1503572"/>
              <a:gd name="connsiteX6" fmla="*/ 465615 w 591673"/>
              <a:gd name="connsiteY6" fmla="*/ 1239910 h 1503572"/>
              <a:gd name="connsiteX7" fmla="*/ 403907 w 591673"/>
              <a:gd name="connsiteY7" fmla="*/ 1178202 h 1503572"/>
              <a:gd name="connsiteX8" fmla="*/ 387078 w 591673"/>
              <a:gd name="connsiteY8" fmla="*/ 993079 h 1503572"/>
              <a:gd name="connsiteX9" fmla="*/ 381468 w 591673"/>
              <a:gd name="connsiteY9" fmla="*/ 841614 h 1503572"/>
              <a:gd name="connsiteX10" fmla="*/ 359029 w 591673"/>
              <a:gd name="connsiteY10" fmla="*/ 678929 h 1503572"/>
              <a:gd name="connsiteX11" fmla="*/ 336589 w 591673"/>
              <a:gd name="connsiteY11" fmla="*/ 606001 h 1503572"/>
              <a:gd name="connsiteX12" fmla="*/ 330979 w 591673"/>
              <a:gd name="connsiteY12" fmla="*/ 549903 h 1503572"/>
              <a:gd name="connsiteX13" fmla="*/ 252442 w 591673"/>
              <a:gd name="connsiteY13" fmla="*/ 465756 h 1503572"/>
              <a:gd name="connsiteX14" fmla="*/ 235613 w 591673"/>
              <a:gd name="connsiteY14" fmla="*/ 420877 h 1503572"/>
              <a:gd name="connsiteX15" fmla="*/ 230003 w 591673"/>
              <a:gd name="connsiteY15" fmla="*/ 381609 h 1503572"/>
              <a:gd name="connsiteX16" fmla="*/ 190734 w 591673"/>
              <a:gd name="connsiteY16" fmla="*/ 314291 h 1503572"/>
              <a:gd name="connsiteX17" fmla="*/ 157075 w 591673"/>
              <a:gd name="connsiteY17" fmla="*/ 280632 h 1503572"/>
              <a:gd name="connsiteX18" fmla="*/ 134636 w 591673"/>
              <a:gd name="connsiteY18" fmla="*/ 106728 h 1503572"/>
              <a:gd name="connsiteX19" fmla="*/ 123416 w 591673"/>
              <a:gd name="connsiteY19" fmla="*/ 11361 h 1503572"/>
              <a:gd name="connsiteX20" fmla="*/ 65729 w 591673"/>
              <a:gd name="connsiteY20" fmla="*/ 9244 h 1503572"/>
              <a:gd name="connsiteX21" fmla="*/ 0 w 591673"/>
              <a:gd name="connsiteY21" fmla="*/ 78679 h 1503572"/>
              <a:gd name="connsiteX0" fmla="*/ 548391 w 551033"/>
              <a:gd name="connsiteY0" fmla="*/ 1503572 h 1503572"/>
              <a:gd name="connsiteX1" fmla="*/ 548391 w 551033"/>
              <a:gd name="connsiteY1" fmla="*/ 1469913 h 1503572"/>
              <a:gd name="connsiteX2" fmla="*/ 497903 w 551033"/>
              <a:gd name="connsiteY2" fmla="*/ 1436254 h 1503572"/>
              <a:gd name="connsiteX3" fmla="*/ 497903 w 551033"/>
              <a:gd name="connsiteY3" fmla="*/ 1380156 h 1503572"/>
              <a:gd name="connsiteX4" fmla="*/ 469854 w 551033"/>
              <a:gd name="connsiteY4" fmla="*/ 1324058 h 1503572"/>
              <a:gd name="connsiteX5" fmla="*/ 424975 w 551033"/>
              <a:gd name="connsiteY5" fmla="*/ 1290399 h 1503572"/>
              <a:gd name="connsiteX6" fmla="*/ 424975 w 551033"/>
              <a:gd name="connsiteY6" fmla="*/ 1239910 h 1503572"/>
              <a:gd name="connsiteX7" fmla="*/ 363267 w 551033"/>
              <a:gd name="connsiteY7" fmla="*/ 1178202 h 1503572"/>
              <a:gd name="connsiteX8" fmla="*/ 346438 w 551033"/>
              <a:gd name="connsiteY8" fmla="*/ 993079 h 1503572"/>
              <a:gd name="connsiteX9" fmla="*/ 340828 w 551033"/>
              <a:gd name="connsiteY9" fmla="*/ 841614 h 1503572"/>
              <a:gd name="connsiteX10" fmla="*/ 318389 w 551033"/>
              <a:gd name="connsiteY10" fmla="*/ 678929 h 1503572"/>
              <a:gd name="connsiteX11" fmla="*/ 295949 w 551033"/>
              <a:gd name="connsiteY11" fmla="*/ 606001 h 1503572"/>
              <a:gd name="connsiteX12" fmla="*/ 290339 w 551033"/>
              <a:gd name="connsiteY12" fmla="*/ 549903 h 1503572"/>
              <a:gd name="connsiteX13" fmla="*/ 211802 w 551033"/>
              <a:gd name="connsiteY13" fmla="*/ 465756 h 1503572"/>
              <a:gd name="connsiteX14" fmla="*/ 194973 w 551033"/>
              <a:gd name="connsiteY14" fmla="*/ 420877 h 1503572"/>
              <a:gd name="connsiteX15" fmla="*/ 189363 w 551033"/>
              <a:gd name="connsiteY15" fmla="*/ 381609 h 1503572"/>
              <a:gd name="connsiteX16" fmla="*/ 150094 w 551033"/>
              <a:gd name="connsiteY16" fmla="*/ 314291 h 1503572"/>
              <a:gd name="connsiteX17" fmla="*/ 116435 w 551033"/>
              <a:gd name="connsiteY17" fmla="*/ 280632 h 1503572"/>
              <a:gd name="connsiteX18" fmla="*/ 93996 w 551033"/>
              <a:gd name="connsiteY18" fmla="*/ 106728 h 1503572"/>
              <a:gd name="connsiteX19" fmla="*/ 82776 w 551033"/>
              <a:gd name="connsiteY19" fmla="*/ 11361 h 1503572"/>
              <a:gd name="connsiteX20" fmla="*/ 25089 w 551033"/>
              <a:gd name="connsiteY20" fmla="*/ 9244 h 1503572"/>
              <a:gd name="connsiteX21" fmla="*/ 0 w 551033"/>
              <a:gd name="connsiteY21" fmla="*/ 83761 h 150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51033" h="1503572">
                <a:moveTo>
                  <a:pt x="548391" y="1503572"/>
                </a:moveTo>
                <a:cubicBezTo>
                  <a:pt x="541846" y="1488612"/>
                  <a:pt x="556806" y="1481133"/>
                  <a:pt x="548391" y="1469913"/>
                </a:cubicBezTo>
                <a:cubicBezTo>
                  <a:pt x="539976" y="1458693"/>
                  <a:pt x="506318" y="1451213"/>
                  <a:pt x="497903" y="1436254"/>
                </a:cubicBezTo>
                <a:cubicBezTo>
                  <a:pt x="489488" y="1421295"/>
                  <a:pt x="502578" y="1398855"/>
                  <a:pt x="497903" y="1380156"/>
                </a:cubicBezTo>
                <a:cubicBezTo>
                  <a:pt x="493228" y="1361457"/>
                  <a:pt x="482009" y="1339017"/>
                  <a:pt x="469854" y="1324058"/>
                </a:cubicBezTo>
                <a:cubicBezTo>
                  <a:pt x="457699" y="1309099"/>
                  <a:pt x="432455" y="1304424"/>
                  <a:pt x="424975" y="1290399"/>
                </a:cubicBezTo>
                <a:cubicBezTo>
                  <a:pt x="417495" y="1276374"/>
                  <a:pt x="435260" y="1258609"/>
                  <a:pt x="424975" y="1239910"/>
                </a:cubicBezTo>
                <a:cubicBezTo>
                  <a:pt x="414690" y="1221211"/>
                  <a:pt x="376356" y="1219340"/>
                  <a:pt x="363267" y="1178202"/>
                </a:cubicBezTo>
                <a:cubicBezTo>
                  <a:pt x="350177" y="1137063"/>
                  <a:pt x="350178" y="1049177"/>
                  <a:pt x="346438" y="993079"/>
                </a:cubicBezTo>
                <a:cubicBezTo>
                  <a:pt x="342698" y="936981"/>
                  <a:pt x="345503" y="893972"/>
                  <a:pt x="340828" y="841614"/>
                </a:cubicBezTo>
                <a:cubicBezTo>
                  <a:pt x="336153" y="789256"/>
                  <a:pt x="325869" y="718198"/>
                  <a:pt x="318389" y="678929"/>
                </a:cubicBezTo>
                <a:cubicBezTo>
                  <a:pt x="310909" y="639660"/>
                  <a:pt x="300624" y="627505"/>
                  <a:pt x="295949" y="606001"/>
                </a:cubicBezTo>
                <a:cubicBezTo>
                  <a:pt x="291274" y="584497"/>
                  <a:pt x="304363" y="573277"/>
                  <a:pt x="290339" y="549903"/>
                </a:cubicBezTo>
                <a:cubicBezTo>
                  <a:pt x="276315" y="526529"/>
                  <a:pt x="227696" y="487260"/>
                  <a:pt x="211802" y="465756"/>
                </a:cubicBezTo>
                <a:cubicBezTo>
                  <a:pt x="195908" y="444252"/>
                  <a:pt x="198713" y="434901"/>
                  <a:pt x="194973" y="420877"/>
                </a:cubicBezTo>
                <a:cubicBezTo>
                  <a:pt x="191233" y="406852"/>
                  <a:pt x="196843" y="399373"/>
                  <a:pt x="189363" y="381609"/>
                </a:cubicBezTo>
                <a:cubicBezTo>
                  <a:pt x="181883" y="363845"/>
                  <a:pt x="162249" y="331120"/>
                  <a:pt x="150094" y="314291"/>
                </a:cubicBezTo>
                <a:cubicBezTo>
                  <a:pt x="137939" y="297461"/>
                  <a:pt x="125785" y="315226"/>
                  <a:pt x="116435" y="280632"/>
                </a:cubicBezTo>
                <a:cubicBezTo>
                  <a:pt x="107085" y="246038"/>
                  <a:pt x="99606" y="151606"/>
                  <a:pt x="93996" y="106728"/>
                </a:cubicBezTo>
                <a:cubicBezTo>
                  <a:pt x="88386" y="61850"/>
                  <a:pt x="94261" y="27608"/>
                  <a:pt x="82776" y="11361"/>
                </a:cubicBezTo>
                <a:cubicBezTo>
                  <a:pt x="71292" y="-4886"/>
                  <a:pt x="45658" y="-1976"/>
                  <a:pt x="25089" y="9244"/>
                </a:cubicBezTo>
                <a:cubicBezTo>
                  <a:pt x="4520" y="20464"/>
                  <a:pt x="14960" y="44492"/>
                  <a:pt x="0" y="83761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자유형 48"/>
          <p:cNvSpPr/>
          <p:nvPr/>
        </p:nvSpPr>
        <p:spPr>
          <a:xfrm>
            <a:off x="4268111" y="3158086"/>
            <a:ext cx="446688" cy="529971"/>
          </a:xfrm>
          <a:custGeom>
            <a:avLst/>
            <a:gdLst>
              <a:gd name="connsiteX0" fmla="*/ 645129 w 645129"/>
              <a:gd name="connsiteY0" fmla="*/ 746106 h 746106"/>
              <a:gd name="connsiteX1" fmla="*/ 589031 w 645129"/>
              <a:gd name="connsiteY1" fmla="*/ 701227 h 746106"/>
              <a:gd name="connsiteX2" fmla="*/ 532932 w 645129"/>
              <a:gd name="connsiteY2" fmla="*/ 639519 h 746106"/>
              <a:gd name="connsiteX3" fmla="*/ 488054 w 645129"/>
              <a:gd name="connsiteY3" fmla="*/ 583421 h 746106"/>
              <a:gd name="connsiteX4" fmla="*/ 437566 w 645129"/>
              <a:gd name="connsiteY4" fmla="*/ 527323 h 746106"/>
              <a:gd name="connsiteX5" fmla="*/ 375858 w 645129"/>
              <a:gd name="connsiteY5" fmla="*/ 465615 h 746106"/>
              <a:gd name="connsiteX6" fmla="*/ 336589 w 645129"/>
              <a:gd name="connsiteY6" fmla="*/ 431956 h 746106"/>
              <a:gd name="connsiteX7" fmla="*/ 286101 w 645129"/>
              <a:gd name="connsiteY7" fmla="*/ 403907 h 746106"/>
              <a:gd name="connsiteX8" fmla="*/ 263661 w 645129"/>
              <a:gd name="connsiteY8" fmla="*/ 359028 h 746106"/>
              <a:gd name="connsiteX9" fmla="*/ 246832 w 645129"/>
              <a:gd name="connsiteY9" fmla="*/ 308540 h 746106"/>
              <a:gd name="connsiteX10" fmla="*/ 230002 w 645129"/>
              <a:gd name="connsiteY10" fmla="*/ 252442 h 746106"/>
              <a:gd name="connsiteX11" fmla="*/ 207563 w 645129"/>
              <a:gd name="connsiteY11" fmla="*/ 201954 h 746106"/>
              <a:gd name="connsiteX12" fmla="*/ 179514 w 645129"/>
              <a:gd name="connsiteY12" fmla="*/ 140246 h 746106"/>
              <a:gd name="connsiteX13" fmla="*/ 162685 w 645129"/>
              <a:gd name="connsiteY13" fmla="*/ 106587 h 746106"/>
              <a:gd name="connsiteX14" fmla="*/ 117806 w 645129"/>
              <a:gd name="connsiteY14" fmla="*/ 61708 h 746106"/>
              <a:gd name="connsiteX15" fmla="*/ 84147 w 645129"/>
              <a:gd name="connsiteY15" fmla="*/ 28049 h 746106"/>
              <a:gd name="connsiteX16" fmla="*/ 56098 w 645129"/>
              <a:gd name="connsiteY16" fmla="*/ 16830 h 746106"/>
              <a:gd name="connsiteX17" fmla="*/ 0 w 645129"/>
              <a:gd name="connsiteY17" fmla="*/ 0 h 746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45129" h="746106">
                <a:moveTo>
                  <a:pt x="645129" y="746106"/>
                </a:moveTo>
                <a:cubicBezTo>
                  <a:pt x="626429" y="732548"/>
                  <a:pt x="607730" y="718991"/>
                  <a:pt x="589031" y="701227"/>
                </a:cubicBezTo>
                <a:cubicBezTo>
                  <a:pt x="570332" y="683463"/>
                  <a:pt x="549761" y="659153"/>
                  <a:pt x="532932" y="639519"/>
                </a:cubicBezTo>
                <a:cubicBezTo>
                  <a:pt x="516103" y="619885"/>
                  <a:pt x="503948" y="602120"/>
                  <a:pt x="488054" y="583421"/>
                </a:cubicBezTo>
                <a:cubicBezTo>
                  <a:pt x="472160" y="564722"/>
                  <a:pt x="456265" y="546957"/>
                  <a:pt x="437566" y="527323"/>
                </a:cubicBezTo>
                <a:cubicBezTo>
                  <a:pt x="418867" y="507689"/>
                  <a:pt x="392687" y="481509"/>
                  <a:pt x="375858" y="465615"/>
                </a:cubicBezTo>
                <a:cubicBezTo>
                  <a:pt x="359029" y="449721"/>
                  <a:pt x="351548" y="442241"/>
                  <a:pt x="336589" y="431956"/>
                </a:cubicBezTo>
                <a:cubicBezTo>
                  <a:pt x="321630" y="421671"/>
                  <a:pt x="298256" y="416062"/>
                  <a:pt x="286101" y="403907"/>
                </a:cubicBezTo>
                <a:cubicBezTo>
                  <a:pt x="273946" y="391752"/>
                  <a:pt x="270206" y="374922"/>
                  <a:pt x="263661" y="359028"/>
                </a:cubicBezTo>
                <a:cubicBezTo>
                  <a:pt x="257116" y="343134"/>
                  <a:pt x="252442" y="326304"/>
                  <a:pt x="246832" y="308540"/>
                </a:cubicBezTo>
                <a:cubicBezTo>
                  <a:pt x="241222" y="290776"/>
                  <a:pt x="236547" y="270206"/>
                  <a:pt x="230002" y="252442"/>
                </a:cubicBezTo>
                <a:cubicBezTo>
                  <a:pt x="223457" y="234678"/>
                  <a:pt x="215978" y="220653"/>
                  <a:pt x="207563" y="201954"/>
                </a:cubicBezTo>
                <a:cubicBezTo>
                  <a:pt x="199148" y="183255"/>
                  <a:pt x="186994" y="156140"/>
                  <a:pt x="179514" y="140246"/>
                </a:cubicBezTo>
                <a:cubicBezTo>
                  <a:pt x="172034" y="124352"/>
                  <a:pt x="172970" y="119677"/>
                  <a:pt x="162685" y="106587"/>
                </a:cubicBezTo>
                <a:cubicBezTo>
                  <a:pt x="152400" y="93497"/>
                  <a:pt x="117806" y="61708"/>
                  <a:pt x="117806" y="61708"/>
                </a:cubicBezTo>
                <a:cubicBezTo>
                  <a:pt x="104716" y="48618"/>
                  <a:pt x="94432" y="35529"/>
                  <a:pt x="84147" y="28049"/>
                </a:cubicBezTo>
                <a:cubicBezTo>
                  <a:pt x="73862" y="20569"/>
                  <a:pt x="70122" y="21505"/>
                  <a:pt x="56098" y="16830"/>
                </a:cubicBezTo>
                <a:cubicBezTo>
                  <a:pt x="42073" y="12155"/>
                  <a:pt x="21036" y="6077"/>
                  <a:pt x="0" y="0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자유형 50"/>
          <p:cNvSpPr/>
          <p:nvPr/>
        </p:nvSpPr>
        <p:spPr>
          <a:xfrm>
            <a:off x="3731868" y="3270984"/>
            <a:ext cx="468556" cy="270546"/>
          </a:xfrm>
          <a:custGeom>
            <a:avLst/>
            <a:gdLst>
              <a:gd name="connsiteX0" fmla="*/ 0 w 622754"/>
              <a:gd name="connsiteY0" fmla="*/ 364638 h 364638"/>
              <a:gd name="connsiteX1" fmla="*/ 140246 w 622754"/>
              <a:gd name="connsiteY1" fmla="*/ 347809 h 364638"/>
              <a:gd name="connsiteX2" fmla="*/ 258052 w 622754"/>
              <a:gd name="connsiteY2" fmla="*/ 353418 h 364638"/>
              <a:gd name="connsiteX3" fmla="*/ 308540 w 622754"/>
              <a:gd name="connsiteY3" fmla="*/ 353418 h 364638"/>
              <a:gd name="connsiteX4" fmla="*/ 342199 w 622754"/>
              <a:gd name="connsiteY4" fmla="*/ 308540 h 364638"/>
              <a:gd name="connsiteX5" fmla="*/ 359028 w 622754"/>
              <a:gd name="connsiteY5" fmla="*/ 274881 h 364638"/>
              <a:gd name="connsiteX6" fmla="*/ 431956 w 622754"/>
              <a:gd name="connsiteY6" fmla="*/ 241222 h 364638"/>
              <a:gd name="connsiteX7" fmla="*/ 476835 w 622754"/>
              <a:gd name="connsiteY7" fmla="*/ 207563 h 364638"/>
              <a:gd name="connsiteX8" fmla="*/ 488054 w 622754"/>
              <a:gd name="connsiteY8" fmla="*/ 168294 h 364638"/>
              <a:gd name="connsiteX9" fmla="*/ 572201 w 622754"/>
              <a:gd name="connsiteY9" fmla="*/ 112196 h 364638"/>
              <a:gd name="connsiteX10" fmla="*/ 605860 w 622754"/>
              <a:gd name="connsiteY10" fmla="*/ 72928 h 364638"/>
              <a:gd name="connsiteX11" fmla="*/ 622690 w 622754"/>
              <a:gd name="connsiteY11" fmla="*/ 44879 h 364638"/>
              <a:gd name="connsiteX12" fmla="*/ 600251 w 622754"/>
              <a:gd name="connsiteY12" fmla="*/ 0 h 36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22754" h="364638">
                <a:moveTo>
                  <a:pt x="0" y="364638"/>
                </a:moveTo>
                <a:cubicBezTo>
                  <a:pt x="48618" y="357158"/>
                  <a:pt x="97237" y="349679"/>
                  <a:pt x="140246" y="347809"/>
                </a:cubicBezTo>
                <a:lnTo>
                  <a:pt x="258052" y="353418"/>
                </a:lnTo>
                <a:cubicBezTo>
                  <a:pt x="286101" y="354353"/>
                  <a:pt x="294516" y="360898"/>
                  <a:pt x="308540" y="353418"/>
                </a:cubicBezTo>
                <a:cubicBezTo>
                  <a:pt x="322564" y="345938"/>
                  <a:pt x="333784" y="321629"/>
                  <a:pt x="342199" y="308540"/>
                </a:cubicBezTo>
                <a:cubicBezTo>
                  <a:pt x="350614" y="295451"/>
                  <a:pt x="344069" y="286101"/>
                  <a:pt x="359028" y="274881"/>
                </a:cubicBezTo>
                <a:cubicBezTo>
                  <a:pt x="373987" y="263661"/>
                  <a:pt x="412322" y="252442"/>
                  <a:pt x="431956" y="241222"/>
                </a:cubicBezTo>
                <a:cubicBezTo>
                  <a:pt x="451590" y="230002"/>
                  <a:pt x="467485" y="219718"/>
                  <a:pt x="476835" y="207563"/>
                </a:cubicBezTo>
                <a:cubicBezTo>
                  <a:pt x="486185" y="195408"/>
                  <a:pt x="472160" y="184188"/>
                  <a:pt x="488054" y="168294"/>
                </a:cubicBezTo>
                <a:cubicBezTo>
                  <a:pt x="503948" y="152399"/>
                  <a:pt x="552567" y="128090"/>
                  <a:pt x="572201" y="112196"/>
                </a:cubicBezTo>
                <a:cubicBezTo>
                  <a:pt x="591835" y="96302"/>
                  <a:pt x="597445" y="84147"/>
                  <a:pt x="605860" y="72928"/>
                </a:cubicBezTo>
                <a:cubicBezTo>
                  <a:pt x="614275" y="61708"/>
                  <a:pt x="623625" y="57034"/>
                  <a:pt x="622690" y="44879"/>
                </a:cubicBezTo>
                <a:cubicBezTo>
                  <a:pt x="621755" y="32724"/>
                  <a:pt x="611003" y="16362"/>
                  <a:pt x="600251" y="0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4153608" y="3116850"/>
            <a:ext cx="109782" cy="154035"/>
          </a:xfrm>
          <a:custGeom>
            <a:avLst/>
            <a:gdLst>
              <a:gd name="connsiteX0" fmla="*/ 109782 w 109782"/>
              <a:gd name="connsiteY0" fmla="*/ 35925 h 154035"/>
              <a:gd name="connsiteX1" fmla="*/ 48822 w 109782"/>
              <a:gd name="connsiteY1" fmla="*/ 14970 h 154035"/>
              <a:gd name="connsiteX2" fmla="*/ 31677 w 109782"/>
              <a:gd name="connsiteY2" fmla="*/ 3540 h 154035"/>
              <a:gd name="connsiteX3" fmla="*/ 1197 w 109782"/>
              <a:gd name="connsiteY3" fmla="*/ 79740 h 154035"/>
              <a:gd name="connsiteX4" fmla="*/ 8817 w 109782"/>
              <a:gd name="connsiteY4" fmla="*/ 104505 h 154035"/>
              <a:gd name="connsiteX5" fmla="*/ 33582 w 109782"/>
              <a:gd name="connsiteY5" fmla="*/ 154035 h 154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782" h="154035">
                <a:moveTo>
                  <a:pt x="109782" y="35925"/>
                </a:moveTo>
                <a:cubicBezTo>
                  <a:pt x="85810" y="28146"/>
                  <a:pt x="61839" y="20367"/>
                  <a:pt x="48822" y="14970"/>
                </a:cubicBezTo>
                <a:cubicBezTo>
                  <a:pt x="35805" y="9573"/>
                  <a:pt x="39614" y="-7255"/>
                  <a:pt x="31677" y="3540"/>
                </a:cubicBezTo>
                <a:cubicBezTo>
                  <a:pt x="23740" y="14335"/>
                  <a:pt x="5007" y="62913"/>
                  <a:pt x="1197" y="79740"/>
                </a:cubicBezTo>
                <a:cubicBezTo>
                  <a:pt x="-2613" y="96568"/>
                  <a:pt x="3419" y="92123"/>
                  <a:pt x="8817" y="104505"/>
                </a:cubicBezTo>
                <a:cubicBezTo>
                  <a:pt x="14214" y="116888"/>
                  <a:pt x="23898" y="135461"/>
                  <a:pt x="33582" y="15403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자유형 51"/>
          <p:cNvSpPr/>
          <p:nvPr/>
        </p:nvSpPr>
        <p:spPr>
          <a:xfrm>
            <a:off x="3541395" y="3549015"/>
            <a:ext cx="175260" cy="173355"/>
          </a:xfrm>
          <a:custGeom>
            <a:avLst/>
            <a:gdLst>
              <a:gd name="connsiteX0" fmla="*/ 175260 w 175260"/>
              <a:gd name="connsiteY0" fmla="*/ 0 h 173355"/>
              <a:gd name="connsiteX1" fmla="*/ 104775 w 175260"/>
              <a:gd name="connsiteY1" fmla="*/ 62865 h 173355"/>
              <a:gd name="connsiteX2" fmla="*/ 80010 w 175260"/>
              <a:gd name="connsiteY2" fmla="*/ 97155 h 173355"/>
              <a:gd name="connsiteX3" fmla="*/ 55245 w 175260"/>
              <a:gd name="connsiteY3" fmla="*/ 135255 h 173355"/>
              <a:gd name="connsiteX4" fmla="*/ 36195 w 175260"/>
              <a:gd name="connsiteY4" fmla="*/ 154305 h 173355"/>
              <a:gd name="connsiteX5" fmla="*/ 0 w 175260"/>
              <a:gd name="connsiteY5" fmla="*/ 173355 h 1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260" h="173355">
                <a:moveTo>
                  <a:pt x="175260" y="0"/>
                </a:moveTo>
                <a:cubicBezTo>
                  <a:pt x="147955" y="23336"/>
                  <a:pt x="120650" y="46673"/>
                  <a:pt x="104775" y="62865"/>
                </a:cubicBezTo>
                <a:cubicBezTo>
                  <a:pt x="88900" y="79058"/>
                  <a:pt x="88265" y="85090"/>
                  <a:pt x="80010" y="97155"/>
                </a:cubicBezTo>
                <a:cubicBezTo>
                  <a:pt x="71755" y="109220"/>
                  <a:pt x="62548" y="125730"/>
                  <a:pt x="55245" y="135255"/>
                </a:cubicBezTo>
                <a:cubicBezTo>
                  <a:pt x="47942" y="144780"/>
                  <a:pt x="45403" y="147955"/>
                  <a:pt x="36195" y="154305"/>
                </a:cubicBezTo>
                <a:cubicBezTo>
                  <a:pt x="26987" y="160655"/>
                  <a:pt x="13493" y="167005"/>
                  <a:pt x="0" y="173355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 52"/>
          <p:cNvSpPr/>
          <p:nvPr/>
        </p:nvSpPr>
        <p:spPr>
          <a:xfrm>
            <a:off x="375920" y="3586358"/>
            <a:ext cx="1137920" cy="697748"/>
          </a:xfrm>
          <a:custGeom>
            <a:avLst/>
            <a:gdLst>
              <a:gd name="connsiteX0" fmla="*/ 1137920 w 1137920"/>
              <a:gd name="connsiteY0" fmla="*/ 548762 h 697748"/>
              <a:gd name="connsiteX1" fmla="*/ 1056640 w 1137920"/>
              <a:gd name="connsiteY1" fmla="*/ 579242 h 697748"/>
              <a:gd name="connsiteX2" fmla="*/ 1010920 w 1137920"/>
              <a:gd name="connsiteY2" fmla="*/ 614802 h 697748"/>
              <a:gd name="connsiteX3" fmla="*/ 1010920 w 1137920"/>
              <a:gd name="connsiteY3" fmla="*/ 691002 h 697748"/>
              <a:gd name="connsiteX4" fmla="*/ 965200 w 1137920"/>
              <a:gd name="connsiteY4" fmla="*/ 685922 h 697748"/>
              <a:gd name="connsiteX5" fmla="*/ 904240 w 1137920"/>
              <a:gd name="connsiteY5" fmla="*/ 619882 h 697748"/>
              <a:gd name="connsiteX6" fmla="*/ 858520 w 1137920"/>
              <a:gd name="connsiteY6" fmla="*/ 589402 h 697748"/>
              <a:gd name="connsiteX7" fmla="*/ 822960 w 1137920"/>
              <a:gd name="connsiteY7" fmla="*/ 574162 h 697748"/>
              <a:gd name="connsiteX8" fmla="*/ 762000 w 1137920"/>
              <a:gd name="connsiteY8" fmla="*/ 538602 h 697748"/>
              <a:gd name="connsiteX9" fmla="*/ 706120 w 1137920"/>
              <a:gd name="connsiteY9" fmla="*/ 518282 h 697748"/>
              <a:gd name="connsiteX10" fmla="*/ 665480 w 1137920"/>
              <a:gd name="connsiteY10" fmla="*/ 528442 h 697748"/>
              <a:gd name="connsiteX11" fmla="*/ 604520 w 1137920"/>
              <a:gd name="connsiteY11" fmla="*/ 518282 h 697748"/>
              <a:gd name="connsiteX12" fmla="*/ 553720 w 1137920"/>
              <a:gd name="connsiteY12" fmla="*/ 472562 h 697748"/>
              <a:gd name="connsiteX13" fmla="*/ 502920 w 1137920"/>
              <a:gd name="connsiteY13" fmla="*/ 452242 h 697748"/>
              <a:gd name="connsiteX14" fmla="*/ 396240 w 1137920"/>
              <a:gd name="connsiteY14" fmla="*/ 386202 h 697748"/>
              <a:gd name="connsiteX15" fmla="*/ 304800 w 1137920"/>
              <a:gd name="connsiteY15" fmla="*/ 294762 h 697748"/>
              <a:gd name="connsiteX16" fmla="*/ 254000 w 1137920"/>
              <a:gd name="connsiteY16" fmla="*/ 188082 h 697748"/>
              <a:gd name="connsiteX17" fmla="*/ 157480 w 1137920"/>
              <a:gd name="connsiteY17" fmla="*/ 76322 h 697748"/>
              <a:gd name="connsiteX18" fmla="*/ 66040 w 1137920"/>
              <a:gd name="connsiteY18" fmla="*/ 15362 h 697748"/>
              <a:gd name="connsiteX19" fmla="*/ 50800 w 1137920"/>
              <a:gd name="connsiteY19" fmla="*/ 122 h 697748"/>
              <a:gd name="connsiteX20" fmla="*/ 0 w 1137920"/>
              <a:gd name="connsiteY20" fmla="*/ 20442 h 69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137920" h="697748">
                <a:moveTo>
                  <a:pt x="1137920" y="548762"/>
                </a:moveTo>
                <a:cubicBezTo>
                  <a:pt x="1107863" y="558498"/>
                  <a:pt x="1077807" y="568235"/>
                  <a:pt x="1056640" y="579242"/>
                </a:cubicBezTo>
                <a:cubicBezTo>
                  <a:pt x="1035473" y="590249"/>
                  <a:pt x="1018540" y="596175"/>
                  <a:pt x="1010920" y="614802"/>
                </a:cubicBezTo>
                <a:cubicBezTo>
                  <a:pt x="1003300" y="633429"/>
                  <a:pt x="1018540" y="679149"/>
                  <a:pt x="1010920" y="691002"/>
                </a:cubicBezTo>
                <a:cubicBezTo>
                  <a:pt x="1003300" y="702855"/>
                  <a:pt x="982980" y="697775"/>
                  <a:pt x="965200" y="685922"/>
                </a:cubicBezTo>
                <a:cubicBezTo>
                  <a:pt x="947420" y="674069"/>
                  <a:pt x="922020" y="635969"/>
                  <a:pt x="904240" y="619882"/>
                </a:cubicBezTo>
                <a:cubicBezTo>
                  <a:pt x="886460" y="603795"/>
                  <a:pt x="872067" y="597022"/>
                  <a:pt x="858520" y="589402"/>
                </a:cubicBezTo>
                <a:cubicBezTo>
                  <a:pt x="844973" y="581782"/>
                  <a:pt x="839047" y="582629"/>
                  <a:pt x="822960" y="574162"/>
                </a:cubicBezTo>
                <a:cubicBezTo>
                  <a:pt x="806873" y="565695"/>
                  <a:pt x="781473" y="547915"/>
                  <a:pt x="762000" y="538602"/>
                </a:cubicBezTo>
                <a:cubicBezTo>
                  <a:pt x="742527" y="529289"/>
                  <a:pt x="722207" y="519975"/>
                  <a:pt x="706120" y="518282"/>
                </a:cubicBezTo>
                <a:cubicBezTo>
                  <a:pt x="690033" y="516589"/>
                  <a:pt x="682413" y="528442"/>
                  <a:pt x="665480" y="528442"/>
                </a:cubicBezTo>
                <a:cubicBezTo>
                  <a:pt x="648547" y="528442"/>
                  <a:pt x="623147" y="527595"/>
                  <a:pt x="604520" y="518282"/>
                </a:cubicBezTo>
                <a:cubicBezTo>
                  <a:pt x="585893" y="508969"/>
                  <a:pt x="570653" y="483569"/>
                  <a:pt x="553720" y="472562"/>
                </a:cubicBezTo>
                <a:cubicBezTo>
                  <a:pt x="536787" y="461555"/>
                  <a:pt x="529167" y="466635"/>
                  <a:pt x="502920" y="452242"/>
                </a:cubicBezTo>
                <a:cubicBezTo>
                  <a:pt x="476673" y="437849"/>
                  <a:pt x="429260" y="412449"/>
                  <a:pt x="396240" y="386202"/>
                </a:cubicBezTo>
                <a:cubicBezTo>
                  <a:pt x="363220" y="359955"/>
                  <a:pt x="328507" y="327782"/>
                  <a:pt x="304800" y="294762"/>
                </a:cubicBezTo>
                <a:cubicBezTo>
                  <a:pt x="281093" y="261742"/>
                  <a:pt x="278553" y="224489"/>
                  <a:pt x="254000" y="188082"/>
                </a:cubicBezTo>
                <a:cubicBezTo>
                  <a:pt x="229447" y="151675"/>
                  <a:pt x="188807" y="105109"/>
                  <a:pt x="157480" y="76322"/>
                </a:cubicBezTo>
                <a:cubicBezTo>
                  <a:pt x="126153" y="47535"/>
                  <a:pt x="66040" y="15362"/>
                  <a:pt x="66040" y="15362"/>
                </a:cubicBezTo>
                <a:cubicBezTo>
                  <a:pt x="48260" y="2662"/>
                  <a:pt x="61807" y="-725"/>
                  <a:pt x="50800" y="122"/>
                </a:cubicBezTo>
                <a:cubicBezTo>
                  <a:pt x="39793" y="969"/>
                  <a:pt x="19896" y="10705"/>
                  <a:pt x="0" y="20442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41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1338649" y="1593890"/>
            <a:ext cx="1330410" cy="935996"/>
          </a:xfrm>
          <a:custGeom>
            <a:avLst/>
            <a:gdLst>
              <a:gd name="connsiteX0" fmla="*/ 0 w 1330410"/>
              <a:gd name="connsiteY0" fmla="*/ 86629 h 935996"/>
              <a:gd name="connsiteX1" fmla="*/ 24713 w 1330410"/>
              <a:gd name="connsiteY1" fmla="*/ 28964 h 935996"/>
              <a:gd name="connsiteX2" fmla="*/ 28832 w 1330410"/>
              <a:gd name="connsiteY2" fmla="*/ 12488 h 935996"/>
              <a:gd name="connsiteX3" fmla="*/ 131805 w 1330410"/>
              <a:gd name="connsiteY3" fmla="*/ 8369 h 935996"/>
              <a:gd name="connsiteX4" fmla="*/ 205946 w 1330410"/>
              <a:gd name="connsiteY4" fmla="*/ 132 h 935996"/>
              <a:gd name="connsiteX5" fmla="*/ 267729 w 1330410"/>
              <a:gd name="connsiteY5" fmla="*/ 4251 h 935996"/>
              <a:gd name="connsiteX6" fmla="*/ 317156 w 1330410"/>
              <a:gd name="connsiteY6" fmla="*/ 16607 h 935996"/>
              <a:gd name="connsiteX7" fmla="*/ 395416 w 1330410"/>
              <a:gd name="connsiteY7" fmla="*/ 45440 h 935996"/>
              <a:gd name="connsiteX8" fmla="*/ 481913 w 1330410"/>
              <a:gd name="connsiteY8" fmla="*/ 94867 h 935996"/>
              <a:gd name="connsiteX9" fmla="*/ 539578 w 1330410"/>
              <a:gd name="connsiteY9" fmla="*/ 127818 h 935996"/>
              <a:gd name="connsiteX10" fmla="*/ 589005 w 1330410"/>
              <a:gd name="connsiteY10" fmla="*/ 156651 h 935996"/>
              <a:gd name="connsiteX11" fmla="*/ 650789 w 1330410"/>
              <a:gd name="connsiteY11" fmla="*/ 181364 h 935996"/>
              <a:gd name="connsiteX12" fmla="*/ 716692 w 1330410"/>
              <a:gd name="connsiteY12" fmla="*/ 206078 h 935996"/>
              <a:gd name="connsiteX13" fmla="*/ 770237 w 1330410"/>
              <a:gd name="connsiteY13" fmla="*/ 255505 h 935996"/>
              <a:gd name="connsiteX14" fmla="*/ 807308 w 1330410"/>
              <a:gd name="connsiteY14" fmla="*/ 317288 h 935996"/>
              <a:gd name="connsiteX15" fmla="*/ 823783 w 1330410"/>
              <a:gd name="connsiteY15" fmla="*/ 342002 h 935996"/>
              <a:gd name="connsiteX16" fmla="*/ 819665 w 1330410"/>
              <a:gd name="connsiteY16" fmla="*/ 399667 h 935996"/>
              <a:gd name="connsiteX17" fmla="*/ 819665 w 1330410"/>
              <a:gd name="connsiteY17" fmla="*/ 477926 h 935996"/>
              <a:gd name="connsiteX18" fmla="*/ 840259 w 1330410"/>
              <a:gd name="connsiteY18" fmla="*/ 510878 h 935996"/>
              <a:gd name="connsiteX19" fmla="*/ 844378 w 1330410"/>
              <a:gd name="connsiteY19" fmla="*/ 564424 h 935996"/>
              <a:gd name="connsiteX20" fmla="*/ 836140 w 1330410"/>
              <a:gd name="connsiteY20" fmla="*/ 585018 h 935996"/>
              <a:gd name="connsiteX21" fmla="*/ 827902 w 1330410"/>
              <a:gd name="connsiteY21" fmla="*/ 622088 h 935996"/>
              <a:gd name="connsiteX22" fmla="*/ 832021 w 1330410"/>
              <a:gd name="connsiteY22" fmla="*/ 655040 h 935996"/>
              <a:gd name="connsiteX23" fmla="*/ 848497 w 1330410"/>
              <a:gd name="connsiteY23" fmla="*/ 692110 h 935996"/>
              <a:gd name="connsiteX24" fmla="*/ 889686 w 1330410"/>
              <a:gd name="connsiteY24" fmla="*/ 729180 h 935996"/>
              <a:gd name="connsiteX25" fmla="*/ 918519 w 1330410"/>
              <a:gd name="connsiteY25" fmla="*/ 737418 h 935996"/>
              <a:gd name="connsiteX26" fmla="*/ 947351 w 1330410"/>
              <a:gd name="connsiteY26" fmla="*/ 770369 h 935996"/>
              <a:gd name="connsiteX27" fmla="*/ 980302 w 1330410"/>
              <a:gd name="connsiteY27" fmla="*/ 811559 h 935996"/>
              <a:gd name="connsiteX28" fmla="*/ 996778 w 1330410"/>
              <a:gd name="connsiteY28" fmla="*/ 848629 h 935996"/>
              <a:gd name="connsiteX29" fmla="*/ 1009135 w 1330410"/>
              <a:gd name="connsiteY29" fmla="*/ 877461 h 935996"/>
              <a:gd name="connsiteX30" fmla="*/ 1050324 w 1330410"/>
              <a:gd name="connsiteY30" fmla="*/ 906294 h 935996"/>
              <a:gd name="connsiteX31" fmla="*/ 1083275 w 1330410"/>
              <a:gd name="connsiteY31" fmla="*/ 935126 h 935996"/>
              <a:gd name="connsiteX32" fmla="*/ 1161535 w 1330410"/>
              <a:gd name="connsiteY32" fmla="*/ 926888 h 935996"/>
              <a:gd name="connsiteX33" fmla="*/ 1206843 w 1330410"/>
              <a:gd name="connsiteY33" fmla="*/ 910413 h 935996"/>
              <a:gd name="connsiteX34" fmla="*/ 1231556 w 1330410"/>
              <a:gd name="connsiteY34" fmla="*/ 893937 h 935996"/>
              <a:gd name="connsiteX35" fmla="*/ 1256270 w 1330410"/>
              <a:gd name="connsiteY35" fmla="*/ 873342 h 935996"/>
              <a:gd name="connsiteX36" fmla="*/ 1280983 w 1330410"/>
              <a:gd name="connsiteY36" fmla="*/ 869224 h 935996"/>
              <a:gd name="connsiteX37" fmla="*/ 1313935 w 1330410"/>
              <a:gd name="connsiteY37" fmla="*/ 856867 h 935996"/>
              <a:gd name="connsiteX38" fmla="*/ 1330410 w 1330410"/>
              <a:gd name="connsiteY38" fmla="*/ 844510 h 93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330410" h="935996">
                <a:moveTo>
                  <a:pt x="0" y="86629"/>
                </a:moveTo>
                <a:lnTo>
                  <a:pt x="24713" y="28964"/>
                </a:lnTo>
                <a:cubicBezTo>
                  <a:pt x="29518" y="16607"/>
                  <a:pt x="10983" y="15920"/>
                  <a:pt x="28832" y="12488"/>
                </a:cubicBezTo>
                <a:cubicBezTo>
                  <a:pt x="46681" y="9056"/>
                  <a:pt x="102286" y="10428"/>
                  <a:pt x="131805" y="8369"/>
                </a:cubicBezTo>
                <a:cubicBezTo>
                  <a:pt x="161324" y="6310"/>
                  <a:pt x="183292" y="818"/>
                  <a:pt x="205946" y="132"/>
                </a:cubicBezTo>
                <a:cubicBezTo>
                  <a:pt x="228600" y="-554"/>
                  <a:pt x="249194" y="1505"/>
                  <a:pt x="267729" y="4251"/>
                </a:cubicBezTo>
                <a:cubicBezTo>
                  <a:pt x="286264" y="6997"/>
                  <a:pt x="295875" y="9742"/>
                  <a:pt x="317156" y="16607"/>
                </a:cubicBezTo>
                <a:cubicBezTo>
                  <a:pt x="338437" y="23472"/>
                  <a:pt x="367957" y="32397"/>
                  <a:pt x="395416" y="45440"/>
                </a:cubicBezTo>
                <a:cubicBezTo>
                  <a:pt x="422875" y="58483"/>
                  <a:pt x="481913" y="94867"/>
                  <a:pt x="481913" y="94867"/>
                </a:cubicBezTo>
                <a:lnTo>
                  <a:pt x="539578" y="127818"/>
                </a:lnTo>
                <a:cubicBezTo>
                  <a:pt x="557427" y="138115"/>
                  <a:pt x="570470" y="147727"/>
                  <a:pt x="589005" y="156651"/>
                </a:cubicBezTo>
                <a:cubicBezTo>
                  <a:pt x="607540" y="165575"/>
                  <a:pt x="629508" y="173126"/>
                  <a:pt x="650789" y="181364"/>
                </a:cubicBezTo>
                <a:cubicBezTo>
                  <a:pt x="672070" y="189602"/>
                  <a:pt x="696784" y="193721"/>
                  <a:pt x="716692" y="206078"/>
                </a:cubicBezTo>
                <a:cubicBezTo>
                  <a:pt x="736600" y="218435"/>
                  <a:pt x="755134" y="236970"/>
                  <a:pt x="770237" y="255505"/>
                </a:cubicBezTo>
                <a:cubicBezTo>
                  <a:pt x="785340" y="274040"/>
                  <a:pt x="798384" y="302872"/>
                  <a:pt x="807308" y="317288"/>
                </a:cubicBezTo>
                <a:cubicBezTo>
                  <a:pt x="816232" y="331704"/>
                  <a:pt x="821724" y="328272"/>
                  <a:pt x="823783" y="342002"/>
                </a:cubicBezTo>
                <a:cubicBezTo>
                  <a:pt x="825842" y="355732"/>
                  <a:pt x="820351" y="377013"/>
                  <a:pt x="819665" y="399667"/>
                </a:cubicBezTo>
                <a:cubicBezTo>
                  <a:pt x="818979" y="422321"/>
                  <a:pt x="816233" y="459391"/>
                  <a:pt x="819665" y="477926"/>
                </a:cubicBezTo>
                <a:cubicBezTo>
                  <a:pt x="823097" y="496461"/>
                  <a:pt x="836140" y="496462"/>
                  <a:pt x="840259" y="510878"/>
                </a:cubicBezTo>
                <a:cubicBezTo>
                  <a:pt x="844378" y="525294"/>
                  <a:pt x="845065" y="552067"/>
                  <a:pt x="844378" y="564424"/>
                </a:cubicBezTo>
                <a:cubicBezTo>
                  <a:pt x="843691" y="576781"/>
                  <a:pt x="838886" y="575407"/>
                  <a:pt x="836140" y="585018"/>
                </a:cubicBezTo>
                <a:cubicBezTo>
                  <a:pt x="833394" y="594629"/>
                  <a:pt x="828588" y="610418"/>
                  <a:pt x="827902" y="622088"/>
                </a:cubicBezTo>
                <a:cubicBezTo>
                  <a:pt x="827216" y="633758"/>
                  <a:pt x="828588" y="643370"/>
                  <a:pt x="832021" y="655040"/>
                </a:cubicBezTo>
                <a:cubicBezTo>
                  <a:pt x="835454" y="666710"/>
                  <a:pt x="838886" y="679753"/>
                  <a:pt x="848497" y="692110"/>
                </a:cubicBezTo>
                <a:cubicBezTo>
                  <a:pt x="858108" y="704467"/>
                  <a:pt x="878016" y="721629"/>
                  <a:pt x="889686" y="729180"/>
                </a:cubicBezTo>
                <a:cubicBezTo>
                  <a:pt x="901356" y="736731"/>
                  <a:pt x="908908" y="730553"/>
                  <a:pt x="918519" y="737418"/>
                </a:cubicBezTo>
                <a:cubicBezTo>
                  <a:pt x="928130" y="744283"/>
                  <a:pt x="937054" y="758012"/>
                  <a:pt x="947351" y="770369"/>
                </a:cubicBezTo>
                <a:cubicBezTo>
                  <a:pt x="957648" y="782726"/>
                  <a:pt x="972064" y="798516"/>
                  <a:pt x="980302" y="811559"/>
                </a:cubicBezTo>
                <a:cubicBezTo>
                  <a:pt x="988540" y="824602"/>
                  <a:pt x="991973" y="837645"/>
                  <a:pt x="996778" y="848629"/>
                </a:cubicBezTo>
                <a:cubicBezTo>
                  <a:pt x="1001583" y="859613"/>
                  <a:pt x="1000211" y="867850"/>
                  <a:pt x="1009135" y="877461"/>
                </a:cubicBezTo>
                <a:cubicBezTo>
                  <a:pt x="1018059" y="887072"/>
                  <a:pt x="1037967" y="896683"/>
                  <a:pt x="1050324" y="906294"/>
                </a:cubicBezTo>
                <a:cubicBezTo>
                  <a:pt x="1062681" y="915905"/>
                  <a:pt x="1064740" y="931694"/>
                  <a:pt x="1083275" y="935126"/>
                </a:cubicBezTo>
                <a:cubicBezTo>
                  <a:pt x="1101810" y="938558"/>
                  <a:pt x="1140940" y="931007"/>
                  <a:pt x="1161535" y="926888"/>
                </a:cubicBezTo>
                <a:cubicBezTo>
                  <a:pt x="1182130" y="922769"/>
                  <a:pt x="1195173" y="915905"/>
                  <a:pt x="1206843" y="910413"/>
                </a:cubicBezTo>
                <a:cubicBezTo>
                  <a:pt x="1218513" y="904921"/>
                  <a:pt x="1223318" y="900115"/>
                  <a:pt x="1231556" y="893937"/>
                </a:cubicBezTo>
                <a:cubicBezTo>
                  <a:pt x="1239794" y="887759"/>
                  <a:pt x="1248032" y="877461"/>
                  <a:pt x="1256270" y="873342"/>
                </a:cubicBezTo>
                <a:cubicBezTo>
                  <a:pt x="1264508" y="869223"/>
                  <a:pt x="1271372" y="871970"/>
                  <a:pt x="1280983" y="869224"/>
                </a:cubicBezTo>
                <a:cubicBezTo>
                  <a:pt x="1290594" y="866478"/>
                  <a:pt x="1313935" y="856867"/>
                  <a:pt x="1313935" y="856867"/>
                </a:cubicBezTo>
                <a:cubicBezTo>
                  <a:pt x="1322173" y="852748"/>
                  <a:pt x="1326291" y="848629"/>
                  <a:pt x="1330410" y="84451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677297" y="2438400"/>
            <a:ext cx="696098" cy="700216"/>
          </a:xfrm>
          <a:custGeom>
            <a:avLst/>
            <a:gdLst>
              <a:gd name="connsiteX0" fmla="*/ 0 w 696098"/>
              <a:gd name="connsiteY0" fmla="*/ 0 h 700216"/>
              <a:gd name="connsiteX1" fmla="*/ 78260 w 696098"/>
              <a:gd name="connsiteY1" fmla="*/ 37070 h 700216"/>
              <a:gd name="connsiteX2" fmla="*/ 111211 w 696098"/>
              <a:gd name="connsiteY2" fmla="*/ 45308 h 700216"/>
              <a:gd name="connsiteX3" fmla="*/ 119449 w 696098"/>
              <a:gd name="connsiteY3" fmla="*/ 74141 h 700216"/>
              <a:gd name="connsiteX4" fmla="*/ 168876 w 696098"/>
              <a:gd name="connsiteY4" fmla="*/ 90616 h 700216"/>
              <a:gd name="connsiteX5" fmla="*/ 185352 w 696098"/>
              <a:gd name="connsiteY5" fmla="*/ 156519 h 700216"/>
              <a:gd name="connsiteX6" fmla="*/ 214184 w 696098"/>
              <a:gd name="connsiteY6" fmla="*/ 189470 h 700216"/>
              <a:gd name="connsiteX7" fmla="*/ 251254 w 696098"/>
              <a:gd name="connsiteY7" fmla="*/ 230659 h 700216"/>
              <a:gd name="connsiteX8" fmla="*/ 275968 w 696098"/>
              <a:gd name="connsiteY8" fmla="*/ 255373 h 700216"/>
              <a:gd name="connsiteX9" fmla="*/ 345989 w 696098"/>
              <a:gd name="connsiteY9" fmla="*/ 243016 h 700216"/>
              <a:gd name="connsiteX10" fmla="*/ 366584 w 696098"/>
              <a:gd name="connsiteY10" fmla="*/ 247135 h 700216"/>
              <a:gd name="connsiteX11" fmla="*/ 378941 w 696098"/>
              <a:gd name="connsiteY11" fmla="*/ 284205 h 700216"/>
              <a:gd name="connsiteX12" fmla="*/ 395417 w 696098"/>
              <a:gd name="connsiteY12" fmla="*/ 255373 h 700216"/>
              <a:gd name="connsiteX13" fmla="*/ 432487 w 696098"/>
              <a:gd name="connsiteY13" fmla="*/ 284205 h 700216"/>
              <a:gd name="connsiteX14" fmla="*/ 486033 w 696098"/>
              <a:gd name="connsiteY14" fmla="*/ 292443 h 700216"/>
              <a:gd name="connsiteX15" fmla="*/ 539579 w 696098"/>
              <a:gd name="connsiteY15" fmla="*/ 321276 h 700216"/>
              <a:gd name="connsiteX16" fmla="*/ 564292 w 696098"/>
              <a:gd name="connsiteY16" fmla="*/ 378941 h 700216"/>
              <a:gd name="connsiteX17" fmla="*/ 556054 w 696098"/>
              <a:gd name="connsiteY17" fmla="*/ 432486 h 700216"/>
              <a:gd name="connsiteX18" fmla="*/ 543698 w 696098"/>
              <a:gd name="connsiteY18" fmla="*/ 477795 h 700216"/>
              <a:gd name="connsiteX19" fmla="*/ 584887 w 696098"/>
              <a:gd name="connsiteY19" fmla="*/ 547816 h 700216"/>
              <a:gd name="connsiteX20" fmla="*/ 605481 w 696098"/>
              <a:gd name="connsiteY20" fmla="*/ 580768 h 700216"/>
              <a:gd name="connsiteX21" fmla="*/ 634314 w 696098"/>
              <a:gd name="connsiteY21" fmla="*/ 597243 h 700216"/>
              <a:gd name="connsiteX22" fmla="*/ 646671 w 696098"/>
              <a:gd name="connsiteY22" fmla="*/ 638432 h 700216"/>
              <a:gd name="connsiteX23" fmla="*/ 679622 w 696098"/>
              <a:gd name="connsiteY23" fmla="*/ 687859 h 700216"/>
              <a:gd name="connsiteX24" fmla="*/ 696098 w 696098"/>
              <a:gd name="connsiteY24" fmla="*/ 700216 h 7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96098" h="700216">
                <a:moveTo>
                  <a:pt x="0" y="0"/>
                </a:moveTo>
                <a:cubicBezTo>
                  <a:pt x="29862" y="14759"/>
                  <a:pt x="59725" y="29519"/>
                  <a:pt x="78260" y="37070"/>
                </a:cubicBezTo>
                <a:cubicBezTo>
                  <a:pt x="96795" y="44621"/>
                  <a:pt x="104346" y="39130"/>
                  <a:pt x="111211" y="45308"/>
                </a:cubicBezTo>
                <a:cubicBezTo>
                  <a:pt x="118076" y="51486"/>
                  <a:pt x="109838" y="66590"/>
                  <a:pt x="119449" y="74141"/>
                </a:cubicBezTo>
                <a:cubicBezTo>
                  <a:pt x="129060" y="81692"/>
                  <a:pt x="157892" y="76886"/>
                  <a:pt x="168876" y="90616"/>
                </a:cubicBezTo>
                <a:cubicBezTo>
                  <a:pt x="179860" y="104346"/>
                  <a:pt x="177801" y="140043"/>
                  <a:pt x="185352" y="156519"/>
                </a:cubicBezTo>
                <a:cubicBezTo>
                  <a:pt x="192903" y="172995"/>
                  <a:pt x="203200" y="177113"/>
                  <a:pt x="214184" y="189470"/>
                </a:cubicBezTo>
                <a:cubicBezTo>
                  <a:pt x="225168" y="201827"/>
                  <a:pt x="240957" y="219675"/>
                  <a:pt x="251254" y="230659"/>
                </a:cubicBezTo>
                <a:cubicBezTo>
                  <a:pt x="261551" y="241643"/>
                  <a:pt x="260179" y="253314"/>
                  <a:pt x="275968" y="255373"/>
                </a:cubicBezTo>
                <a:cubicBezTo>
                  <a:pt x="291757" y="257432"/>
                  <a:pt x="330886" y="244389"/>
                  <a:pt x="345989" y="243016"/>
                </a:cubicBezTo>
                <a:cubicBezTo>
                  <a:pt x="361092" y="241643"/>
                  <a:pt x="361092" y="240270"/>
                  <a:pt x="366584" y="247135"/>
                </a:cubicBezTo>
                <a:cubicBezTo>
                  <a:pt x="372076" y="254000"/>
                  <a:pt x="374136" y="282832"/>
                  <a:pt x="378941" y="284205"/>
                </a:cubicBezTo>
                <a:cubicBezTo>
                  <a:pt x="383746" y="285578"/>
                  <a:pt x="386493" y="255373"/>
                  <a:pt x="395417" y="255373"/>
                </a:cubicBezTo>
                <a:cubicBezTo>
                  <a:pt x="404341" y="255373"/>
                  <a:pt x="417384" y="278027"/>
                  <a:pt x="432487" y="284205"/>
                </a:cubicBezTo>
                <a:cubicBezTo>
                  <a:pt x="447590" y="290383"/>
                  <a:pt x="468184" y="286265"/>
                  <a:pt x="486033" y="292443"/>
                </a:cubicBezTo>
                <a:cubicBezTo>
                  <a:pt x="503882" y="298621"/>
                  <a:pt x="526536" y="306860"/>
                  <a:pt x="539579" y="321276"/>
                </a:cubicBezTo>
                <a:cubicBezTo>
                  <a:pt x="552622" y="335692"/>
                  <a:pt x="561546" y="360406"/>
                  <a:pt x="564292" y="378941"/>
                </a:cubicBezTo>
                <a:cubicBezTo>
                  <a:pt x="567038" y="397476"/>
                  <a:pt x="559486" y="416010"/>
                  <a:pt x="556054" y="432486"/>
                </a:cubicBezTo>
                <a:cubicBezTo>
                  <a:pt x="552622" y="448962"/>
                  <a:pt x="538893" y="458573"/>
                  <a:pt x="543698" y="477795"/>
                </a:cubicBezTo>
                <a:cubicBezTo>
                  <a:pt x="548503" y="497017"/>
                  <a:pt x="574590" y="530654"/>
                  <a:pt x="584887" y="547816"/>
                </a:cubicBezTo>
                <a:cubicBezTo>
                  <a:pt x="595184" y="564978"/>
                  <a:pt x="597243" y="572530"/>
                  <a:pt x="605481" y="580768"/>
                </a:cubicBezTo>
                <a:cubicBezTo>
                  <a:pt x="613719" y="589006"/>
                  <a:pt x="627449" y="587632"/>
                  <a:pt x="634314" y="597243"/>
                </a:cubicBezTo>
                <a:cubicBezTo>
                  <a:pt x="641179" y="606854"/>
                  <a:pt x="639120" y="623329"/>
                  <a:pt x="646671" y="638432"/>
                </a:cubicBezTo>
                <a:cubicBezTo>
                  <a:pt x="654222" y="653535"/>
                  <a:pt x="671384" y="677562"/>
                  <a:pt x="679622" y="687859"/>
                </a:cubicBezTo>
                <a:cubicBezTo>
                  <a:pt x="687860" y="698156"/>
                  <a:pt x="691979" y="699186"/>
                  <a:pt x="696098" y="70021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3315730" y="3171568"/>
            <a:ext cx="347281" cy="491700"/>
          </a:xfrm>
          <a:custGeom>
            <a:avLst/>
            <a:gdLst>
              <a:gd name="connsiteX0" fmla="*/ 33371 w 347701"/>
              <a:gd name="connsiteY0" fmla="*/ 0 h 483463"/>
              <a:gd name="connsiteX1" fmla="*/ 420 w 347701"/>
              <a:gd name="connsiteY1" fmla="*/ 53546 h 483463"/>
              <a:gd name="connsiteX2" fmla="*/ 53966 w 347701"/>
              <a:gd name="connsiteY2" fmla="*/ 82379 h 483463"/>
              <a:gd name="connsiteX3" fmla="*/ 91036 w 347701"/>
              <a:gd name="connsiteY3" fmla="*/ 164757 h 483463"/>
              <a:gd name="connsiteX4" fmla="*/ 128106 w 347701"/>
              <a:gd name="connsiteY4" fmla="*/ 189471 h 483463"/>
              <a:gd name="connsiteX5" fmla="*/ 181652 w 347701"/>
              <a:gd name="connsiteY5" fmla="*/ 214184 h 483463"/>
              <a:gd name="connsiteX6" fmla="*/ 206366 w 347701"/>
              <a:gd name="connsiteY6" fmla="*/ 238898 h 483463"/>
              <a:gd name="connsiteX7" fmla="*/ 235198 w 347701"/>
              <a:gd name="connsiteY7" fmla="*/ 251254 h 483463"/>
              <a:gd name="connsiteX8" fmla="*/ 313458 w 347701"/>
              <a:gd name="connsiteY8" fmla="*/ 275968 h 483463"/>
              <a:gd name="connsiteX9" fmla="*/ 338171 w 347701"/>
              <a:gd name="connsiteY9" fmla="*/ 313038 h 483463"/>
              <a:gd name="connsiteX10" fmla="*/ 346409 w 347701"/>
              <a:gd name="connsiteY10" fmla="*/ 354227 h 483463"/>
              <a:gd name="connsiteX11" fmla="*/ 342290 w 347701"/>
              <a:gd name="connsiteY11" fmla="*/ 387179 h 483463"/>
              <a:gd name="connsiteX12" fmla="*/ 296982 w 347701"/>
              <a:gd name="connsiteY12" fmla="*/ 436606 h 483463"/>
              <a:gd name="connsiteX13" fmla="*/ 264031 w 347701"/>
              <a:gd name="connsiteY13" fmla="*/ 469557 h 483463"/>
              <a:gd name="connsiteX14" fmla="*/ 259912 w 347701"/>
              <a:gd name="connsiteY14" fmla="*/ 481914 h 483463"/>
              <a:gd name="connsiteX15" fmla="*/ 222841 w 347701"/>
              <a:gd name="connsiteY15" fmla="*/ 436606 h 483463"/>
              <a:gd name="connsiteX16" fmla="*/ 210485 w 347701"/>
              <a:gd name="connsiteY16" fmla="*/ 403654 h 483463"/>
              <a:gd name="connsiteX17" fmla="*/ 210485 w 347701"/>
              <a:gd name="connsiteY17" fmla="*/ 383060 h 483463"/>
              <a:gd name="connsiteX18" fmla="*/ 185771 w 347701"/>
              <a:gd name="connsiteY18" fmla="*/ 370703 h 483463"/>
              <a:gd name="connsiteX19" fmla="*/ 140463 w 347701"/>
              <a:gd name="connsiteY19" fmla="*/ 350109 h 483463"/>
              <a:gd name="connsiteX0" fmla="*/ 53545 w 347281"/>
              <a:gd name="connsiteY0" fmla="*/ 0 h 491700"/>
              <a:gd name="connsiteX1" fmla="*/ 0 w 347281"/>
              <a:gd name="connsiteY1" fmla="*/ 61783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  <a:gd name="connsiteX0" fmla="*/ 53545 w 347281"/>
              <a:gd name="connsiteY0" fmla="*/ 0 h 491700"/>
              <a:gd name="connsiteX1" fmla="*/ 0 w 347281"/>
              <a:gd name="connsiteY1" fmla="*/ 57664 h 491700"/>
              <a:gd name="connsiteX2" fmla="*/ 53546 w 347281"/>
              <a:gd name="connsiteY2" fmla="*/ 90616 h 491700"/>
              <a:gd name="connsiteX3" fmla="*/ 90616 w 347281"/>
              <a:gd name="connsiteY3" fmla="*/ 172994 h 491700"/>
              <a:gd name="connsiteX4" fmla="*/ 127686 w 347281"/>
              <a:gd name="connsiteY4" fmla="*/ 197708 h 491700"/>
              <a:gd name="connsiteX5" fmla="*/ 181232 w 347281"/>
              <a:gd name="connsiteY5" fmla="*/ 222421 h 491700"/>
              <a:gd name="connsiteX6" fmla="*/ 205946 w 347281"/>
              <a:gd name="connsiteY6" fmla="*/ 247135 h 491700"/>
              <a:gd name="connsiteX7" fmla="*/ 234778 w 347281"/>
              <a:gd name="connsiteY7" fmla="*/ 259491 h 491700"/>
              <a:gd name="connsiteX8" fmla="*/ 313038 w 347281"/>
              <a:gd name="connsiteY8" fmla="*/ 284205 h 491700"/>
              <a:gd name="connsiteX9" fmla="*/ 337751 w 347281"/>
              <a:gd name="connsiteY9" fmla="*/ 321275 h 491700"/>
              <a:gd name="connsiteX10" fmla="*/ 345989 w 347281"/>
              <a:gd name="connsiteY10" fmla="*/ 362464 h 491700"/>
              <a:gd name="connsiteX11" fmla="*/ 341870 w 347281"/>
              <a:gd name="connsiteY11" fmla="*/ 395416 h 491700"/>
              <a:gd name="connsiteX12" fmla="*/ 296562 w 347281"/>
              <a:gd name="connsiteY12" fmla="*/ 444843 h 491700"/>
              <a:gd name="connsiteX13" fmla="*/ 263611 w 347281"/>
              <a:gd name="connsiteY13" fmla="*/ 477794 h 491700"/>
              <a:gd name="connsiteX14" fmla="*/ 259492 w 347281"/>
              <a:gd name="connsiteY14" fmla="*/ 490151 h 491700"/>
              <a:gd name="connsiteX15" fmla="*/ 222421 w 347281"/>
              <a:gd name="connsiteY15" fmla="*/ 444843 h 491700"/>
              <a:gd name="connsiteX16" fmla="*/ 210065 w 347281"/>
              <a:gd name="connsiteY16" fmla="*/ 411891 h 491700"/>
              <a:gd name="connsiteX17" fmla="*/ 210065 w 347281"/>
              <a:gd name="connsiteY17" fmla="*/ 391297 h 491700"/>
              <a:gd name="connsiteX18" fmla="*/ 185351 w 347281"/>
              <a:gd name="connsiteY18" fmla="*/ 378940 h 491700"/>
              <a:gd name="connsiteX19" fmla="*/ 140043 w 347281"/>
              <a:gd name="connsiteY19" fmla="*/ 358346 h 49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47281" h="491700">
                <a:moveTo>
                  <a:pt x="53545" y="0"/>
                </a:moveTo>
                <a:cubicBezTo>
                  <a:pt x="35353" y="19908"/>
                  <a:pt x="0" y="42561"/>
                  <a:pt x="0" y="57664"/>
                </a:cubicBezTo>
                <a:cubicBezTo>
                  <a:pt x="0" y="72767"/>
                  <a:pt x="38443" y="71394"/>
                  <a:pt x="53546" y="90616"/>
                </a:cubicBezTo>
                <a:cubicBezTo>
                  <a:pt x="68649" y="109838"/>
                  <a:pt x="78259" y="155145"/>
                  <a:pt x="90616" y="172994"/>
                </a:cubicBezTo>
                <a:cubicBezTo>
                  <a:pt x="102973" y="190843"/>
                  <a:pt x="112583" y="189470"/>
                  <a:pt x="127686" y="197708"/>
                </a:cubicBezTo>
                <a:cubicBezTo>
                  <a:pt x="142789" y="205946"/>
                  <a:pt x="168189" y="214183"/>
                  <a:pt x="181232" y="222421"/>
                </a:cubicBezTo>
                <a:cubicBezTo>
                  <a:pt x="194275" y="230659"/>
                  <a:pt x="197022" y="240957"/>
                  <a:pt x="205946" y="247135"/>
                </a:cubicBezTo>
                <a:cubicBezTo>
                  <a:pt x="214870" y="253313"/>
                  <a:pt x="216929" y="253313"/>
                  <a:pt x="234778" y="259491"/>
                </a:cubicBezTo>
                <a:cubicBezTo>
                  <a:pt x="252627" y="265669"/>
                  <a:pt x="295876" y="273908"/>
                  <a:pt x="313038" y="284205"/>
                </a:cubicBezTo>
                <a:cubicBezTo>
                  <a:pt x="330200" y="294502"/>
                  <a:pt x="332259" y="308232"/>
                  <a:pt x="337751" y="321275"/>
                </a:cubicBezTo>
                <a:cubicBezTo>
                  <a:pt x="343243" y="334318"/>
                  <a:pt x="345303" y="350107"/>
                  <a:pt x="345989" y="362464"/>
                </a:cubicBezTo>
                <a:cubicBezTo>
                  <a:pt x="346675" y="374821"/>
                  <a:pt x="350108" y="381686"/>
                  <a:pt x="341870" y="395416"/>
                </a:cubicBezTo>
                <a:cubicBezTo>
                  <a:pt x="333632" y="409146"/>
                  <a:pt x="309605" y="431113"/>
                  <a:pt x="296562" y="444843"/>
                </a:cubicBezTo>
                <a:cubicBezTo>
                  <a:pt x="283519" y="458573"/>
                  <a:pt x="263611" y="477794"/>
                  <a:pt x="263611" y="477794"/>
                </a:cubicBezTo>
                <a:cubicBezTo>
                  <a:pt x="257433" y="485345"/>
                  <a:pt x="266357" y="495643"/>
                  <a:pt x="259492" y="490151"/>
                </a:cubicBezTo>
                <a:cubicBezTo>
                  <a:pt x="252627" y="484659"/>
                  <a:pt x="230659" y="457886"/>
                  <a:pt x="222421" y="444843"/>
                </a:cubicBezTo>
                <a:cubicBezTo>
                  <a:pt x="214183" y="431800"/>
                  <a:pt x="212124" y="420815"/>
                  <a:pt x="210065" y="411891"/>
                </a:cubicBezTo>
                <a:cubicBezTo>
                  <a:pt x="208006" y="402967"/>
                  <a:pt x="214184" y="396789"/>
                  <a:pt x="210065" y="391297"/>
                </a:cubicBezTo>
                <a:cubicBezTo>
                  <a:pt x="205946" y="385805"/>
                  <a:pt x="197021" y="384432"/>
                  <a:pt x="185351" y="378940"/>
                </a:cubicBezTo>
                <a:cubicBezTo>
                  <a:pt x="173681" y="373448"/>
                  <a:pt x="156862" y="365897"/>
                  <a:pt x="140043" y="358346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3679031" y="3097989"/>
            <a:ext cx="592932" cy="445311"/>
          </a:xfrm>
          <a:custGeom>
            <a:avLst/>
            <a:gdLst>
              <a:gd name="connsiteX0" fmla="*/ 0 w 592932"/>
              <a:gd name="connsiteY0" fmla="*/ 445311 h 445311"/>
              <a:gd name="connsiteX1" fmla="*/ 64294 w 592932"/>
              <a:gd name="connsiteY1" fmla="*/ 428642 h 445311"/>
              <a:gd name="connsiteX2" fmla="*/ 100013 w 592932"/>
              <a:gd name="connsiteY2" fmla="*/ 433405 h 445311"/>
              <a:gd name="connsiteX3" fmla="*/ 140494 w 592932"/>
              <a:gd name="connsiteY3" fmla="*/ 423880 h 445311"/>
              <a:gd name="connsiteX4" fmla="*/ 200025 w 592932"/>
              <a:gd name="connsiteY4" fmla="*/ 428642 h 445311"/>
              <a:gd name="connsiteX5" fmla="*/ 230982 w 592932"/>
              <a:gd name="connsiteY5" fmla="*/ 431024 h 445311"/>
              <a:gd name="connsiteX6" fmla="*/ 245269 w 592932"/>
              <a:gd name="connsiteY6" fmla="*/ 402449 h 445311"/>
              <a:gd name="connsiteX7" fmla="*/ 259557 w 592932"/>
              <a:gd name="connsiteY7" fmla="*/ 381017 h 445311"/>
              <a:gd name="connsiteX8" fmla="*/ 266700 w 592932"/>
              <a:gd name="connsiteY8" fmla="*/ 376255 h 445311"/>
              <a:gd name="connsiteX9" fmla="*/ 311944 w 592932"/>
              <a:gd name="connsiteY9" fmla="*/ 361967 h 445311"/>
              <a:gd name="connsiteX10" fmla="*/ 347663 w 592932"/>
              <a:gd name="connsiteY10" fmla="*/ 338155 h 445311"/>
              <a:gd name="connsiteX11" fmla="*/ 357188 w 592932"/>
              <a:gd name="connsiteY11" fmla="*/ 314342 h 445311"/>
              <a:gd name="connsiteX12" fmla="*/ 378619 w 592932"/>
              <a:gd name="connsiteY12" fmla="*/ 281005 h 445311"/>
              <a:gd name="connsiteX13" fmla="*/ 383382 w 592932"/>
              <a:gd name="connsiteY13" fmla="*/ 264336 h 445311"/>
              <a:gd name="connsiteX14" fmla="*/ 416719 w 592932"/>
              <a:gd name="connsiteY14" fmla="*/ 240524 h 445311"/>
              <a:gd name="connsiteX15" fmla="*/ 438150 w 592932"/>
              <a:gd name="connsiteY15" fmla="*/ 221474 h 445311"/>
              <a:gd name="connsiteX16" fmla="*/ 433388 w 592932"/>
              <a:gd name="connsiteY16" fmla="*/ 180992 h 445311"/>
              <a:gd name="connsiteX17" fmla="*/ 440532 w 592932"/>
              <a:gd name="connsiteY17" fmla="*/ 147655 h 445311"/>
              <a:gd name="connsiteX18" fmla="*/ 435769 w 592932"/>
              <a:gd name="connsiteY18" fmla="*/ 100030 h 445311"/>
              <a:gd name="connsiteX19" fmla="*/ 442913 w 592932"/>
              <a:gd name="connsiteY19" fmla="*/ 76217 h 445311"/>
              <a:gd name="connsiteX20" fmla="*/ 459582 w 592932"/>
              <a:gd name="connsiteY20" fmla="*/ 54786 h 445311"/>
              <a:gd name="connsiteX21" fmla="*/ 473869 w 592932"/>
              <a:gd name="connsiteY21" fmla="*/ 35736 h 445311"/>
              <a:gd name="connsiteX22" fmla="*/ 481013 w 592932"/>
              <a:gd name="connsiteY22" fmla="*/ 9542 h 445311"/>
              <a:gd name="connsiteX23" fmla="*/ 495300 w 592932"/>
              <a:gd name="connsiteY23" fmla="*/ 17 h 445311"/>
              <a:gd name="connsiteX24" fmla="*/ 550069 w 592932"/>
              <a:gd name="connsiteY24" fmla="*/ 7161 h 445311"/>
              <a:gd name="connsiteX25" fmla="*/ 564357 w 592932"/>
              <a:gd name="connsiteY25" fmla="*/ 7161 h 445311"/>
              <a:gd name="connsiteX26" fmla="*/ 592932 w 592932"/>
              <a:gd name="connsiteY26" fmla="*/ 7161 h 445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2932" h="445311">
                <a:moveTo>
                  <a:pt x="0" y="445311"/>
                </a:moveTo>
                <a:cubicBezTo>
                  <a:pt x="23812" y="437968"/>
                  <a:pt x="47625" y="430626"/>
                  <a:pt x="64294" y="428642"/>
                </a:cubicBezTo>
                <a:cubicBezTo>
                  <a:pt x="80963" y="426658"/>
                  <a:pt x="87313" y="434199"/>
                  <a:pt x="100013" y="433405"/>
                </a:cubicBezTo>
                <a:cubicBezTo>
                  <a:pt x="112713" y="432611"/>
                  <a:pt x="123825" y="424674"/>
                  <a:pt x="140494" y="423880"/>
                </a:cubicBezTo>
                <a:cubicBezTo>
                  <a:pt x="157163" y="423086"/>
                  <a:pt x="200025" y="428642"/>
                  <a:pt x="200025" y="428642"/>
                </a:cubicBezTo>
                <a:cubicBezTo>
                  <a:pt x="215106" y="429833"/>
                  <a:pt x="223441" y="435389"/>
                  <a:pt x="230982" y="431024"/>
                </a:cubicBezTo>
                <a:cubicBezTo>
                  <a:pt x="238523" y="426659"/>
                  <a:pt x="240507" y="410783"/>
                  <a:pt x="245269" y="402449"/>
                </a:cubicBezTo>
                <a:cubicBezTo>
                  <a:pt x="250032" y="394114"/>
                  <a:pt x="259557" y="381017"/>
                  <a:pt x="259557" y="381017"/>
                </a:cubicBezTo>
                <a:cubicBezTo>
                  <a:pt x="263129" y="376652"/>
                  <a:pt x="257969" y="379430"/>
                  <a:pt x="266700" y="376255"/>
                </a:cubicBezTo>
                <a:cubicBezTo>
                  <a:pt x="275431" y="373080"/>
                  <a:pt x="298450" y="368317"/>
                  <a:pt x="311944" y="361967"/>
                </a:cubicBezTo>
                <a:cubicBezTo>
                  <a:pt x="325438" y="355617"/>
                  <a:pt x="340122" y="346092"/>
                  <a:pt x="347663" y="338155"/>
                </a:cubicBezTo>
                <a:cubicBezTo>
                  <a:pt x="355204" y="330218"/>
                  <a:pt x="352029" y="323867"/>
                  <a:pt x="357188" y="314342"/>
                </a:cubicBezTo>
                <a:cubicBezTo>
                  <a:pt x="362347" y="304817"/>
                  <a:pt x="374253" y="289339"/>
                  <a:pt x="378619" y="281005"/>
                </a:cubicBezTo>
                <a:cubicBezTo>
                  <a:pt x="382985" y="272671"/>
                  <a:pt x="377032" y="271083"/>
                  <a:pt x="383382" y="264336"/>
                </a:cubicBezTo>
                <a:cubicBezTo>
                  <a:pt x="389732" y="257589"/>
                  <a:pt x="407591" y="247668"/>
                  <a:pt x="416719" y="240524"/>
                </a:cubicBezTo>
                <a:cubicBezTo>
                  <a:pt x="425847" y="233380"/>
                  <a:pt x="435372" y="231396"/>
                  <a:pt x="438150" y="221474"/>
                </a:cubicBezTo>
                <a:cubicBezTo>
                  <a:pt x="440928" y="211552"/>
                  <a:pt x="432991" y="193295"/>
                  <a:pt x="433388" y="180992"/>
                </a:cubicBezTo>
                <a:cubicBezTo>
                  <a:pt x="433785" y="168689"/>
                  <a:pt x="440135" y="161149"/>
                  <a:pt x="440532" y="147655"/>
                </a:cubicBezTo>
                <a:cubicBezTo>
                  <a:pt x="440929" y="134161"/>
                  <a:pt x="435372" y="111936"/>
                  <a:pt x="435769" y="100030"/>
                </a:cubicBezTo>
                <a:cubicBezTo>
                  <a:pt x="436166" y="88124"/>
                  <a:pt x="438944" y="83758"/>
                  <a:pt x="442913" y="76217"/>
                </a:cubicBezTo>
                <a:cubicBezTo>
                  <a:pt x="446882" y="68676"/>
                  <a:pt x="454423" y="61533"/>
                  <a:pt x="459582" y="54786"/>
                </a:cubicBezTo>
                <a:cubicBezTo>
                  <a:pt x="464741" y="48039"/>
                  <a:pt x="470297" y="43277"/>
                  <a:pt x="473869" y="35736"/>
                </a:cubicBezTo>
                <a:cubicBezTo>
                  <a:pt x="477441" y="28195"/>
                  <a:pt x="477441" y="15495"/>
                  <a:pt x="481013" y="9542"/>
                </a:cubicBezTo>
                <a:cubicBezTo>
                  <a:pt x="484585" y="3589"/>
                  <a:pt x="483791" y="414"/>
                  <a:pt x="495300" y="17"/>
                </a:cubicBezTo>
                <a:cubicBezTo>
                  <a:pt x="506809" y="-380"/>
                  <a:pt x="538560" y="5970"/>
                  <a:pt x="550069" y="7161"/>
                </a:cubicBezTo>
                <a:cubicBezTo>
                  <a:pt x="561578" y="8352"/>
                  <a:pt x="564357" y="7161"/>
                  <a:pt x="564357" y="7161"/>
                </a:cubicBezTo>
                <a:lnTo>
                  <a:pt x="592932" y="7161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4302919" y="3119438"/>
            <a:ext cx="471487" cy="546076"/>
          </a:xfrm>
          <a:custGeom>
            <a:avLst/>
            <a:gdLst>
              <a:gd name="connsiteX0" fmla="*/ 0 w 471487"/>
              <a:gd name="connsiteY0" fmla="*/ 0 h 546076"/>
              <a:gd name="connsiteX1" fmla="*/ 59531 w 471487"/>
              <a:gd name="connsiteY1" fmla="*/ 40481 h 546076"/>
              <a:gd name="connsiteX2" fmla="*/ 100012 w 471487"/>
              <a:gd name="connsiteY2" fmla="*/ 85725 h 546076"/>
              <a:gd name="connsiteX3" fmla="*/ 114300 w 471487"/>
              <a:gd name="connsiteY3" fmla="*/ 102393 h 546076"/>
              <a:gd name="connsiteX4" fmla="*/ 133350 w 471487"/>
              <a:gd name="connsiteY4" fmla="*/ 147637 h 546076"/>
              <a:gd name="connsiteX5" fmla="*/ 152400 w 471487"/>
              <a:gd name="connsiteY5" fmla="*/ 209550 h 546076"/>
              <a:gd name="connsiteX6" fmla="*/ 152400 w 471487"/>
              <a:gd name="connsiteY6" fmla="*/ 240506 h 546076"/>
              <a:gd name="connsiteX7" fmla="*/ 169069 w 471487"/>
              <a:gd name="connsiteY7" fmla="*/ 264318 h 546076"/>
              <a:gd name="connsiteX8" fmla="*/ 219075 w 471487"/>
              <a:gd name="connsiteY8" fmla="*/ 307181 h 546076"/>
              <a:gd name="connsiteX9" fmla="*/ 273844 w 471487"/>
              <a:gd name="connsiteY9" fmla="*/ 354806 h 546076"/>
              <a:gd name="connsiteX10" fmla="*/ 319087 w 471487"/>
              <a:gd name="connsiteY10" fmla="*/ 416718 h 546076"/>
              <a:gd name="connsiteX11" fmla="*/ 366712 w 471487"/>
              <a:gd name="connsiteY11" fmla="*/ 464343 h 546076"/>
              <a:gd name="connsiteX12" fmla="*/ 402431 w 471487"/>
              <a:gd name="connsiteY12" fmla="*/ 504825 h 546076"/>
              <a:gd name="connsiteX13" fmla="*/ 423862 w 471487"/>
              <a:gd name="connsiteY13" fmla="*/ 526256 h 546076"/>
              <a:gd name="connsiteX14" fmla="*/ 445294 w 471487"/>
              <a:gd name="connsiteY14" fmla="*/ 545306 h 546076"/>
              <a:gd name="connsiteX15" fmla="*/ 471487 w 471487"/>
              <a:gd name="connsiteY15" fmla="*/ 540543 h 546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1487" h="546076">
                <a:moveTo>
                  <a:pt x="0" y="0"/>
                </a:moveTo>
                <a:cubicBezTo>
                  <a:pt x="21431" y="13097"/>
                  <a:pt x="42862" y="26194"/>
                  <a:pt x="59531" y="40481"/>
                </a:cubicBezTo>
                <a:cubicBezTo>
                  <a:pt x="76200" y="54768"/>
                  <a:pt x="90884" y="75406"/>
                  <a:pt x="100012" y="85725"/>
                </a:cubicBezTo>
                <a:cubicBezTo>
                  <a:pt x="109140" y="96044"/>
                  <a:pt x="108744" y="92074"/>
                  <a:pt x="114300" y="102393"/>
                </a:cubicBezTo>
                <a:cubicBezTo>
                  <a:pt x="119856" y="112712"/>
                  <a:pt x="127000" y="129778"/>
                  <a:pt x="133350" y="147637"/>
                </a:cubicBezTo>
                <a:cubicBezTo>
                  <a:pt x="139700" y="165496"/>
                  <a:pt x="149225" y="194072"/>
                  <a:pt x="152400" y="209550"/>
                </a:cubicBezTo>
                <a:cubicBezTo>
                  <a:pt x="155575" y="225028"/>
                  <a:pt x="149622" y="231378"/>
                  <a:pt x="152400" y="240506"/>
                </a:cubicBezTo>
                <a:cubicBezTo>
                  <a:pt x="155178" y="249634"/>
                  <a:pt x="157957" y="253206"/>
                  <a:pt x="169069" y="264318"/>
                </a:cubicBezTo>
                <a:cubicBezTo>
                  <a:pt x="180181" y="275430"/>
                  <a:pt x="219075" y="307181"/>
                  <a:pt x="219075" y="307181"/>
                </a:cubicBezTo>
                <a:cubicBezTo>
                  <a:pt x="236538" y="322262"/>
                  <a:pt x="257175" y="336550"/>
                  <a:pt x="273844" y="354806"/>
                </a:cubicBezTo>
                <a:cubicBezTo>
                  <a:pt x="290513" y="373062"/>
                  <a:pt x="303609" y="398462"/>
                  <a:pt x="319087" y="416718"/>
                </a:cubicBezTo>
                <a:cubicBezTo>
                  <a:pt x="334565" y="434974"/>
                  <a:pt x="352822" y="449659"/>
                  <a:pt x="366712" y="464343"/>
                </a:cubicBezTo>
                <a:cubicBezTo>
                  <a:pt x="380602" y="479027"/>
                  <a:pt x="392906" y="494506"/>
                  <a:pt x="402431" y="504825"/>
                </a:cubicBezTo>
                <a:cubicBezTo>
                  <a:pt x="411956" y="515144"/>
                  <a:pt x="416718" y="519509"/>
                  <a:pt x="423862" y="526256"/>
                </a:cubicBezTo>
                <a:cubicBezTo>
                  <a:pt x="431006" y="533003"/>
                  <a:pt x="437357" y="542925"/>
                  <a:pt x="445294" y="545306"/>
                </a:cubicBezTo>
                <a:cubicBezTo>
                  <a:pt x="453231" y="547687"/>
                  <a:pt x="462359" y="544115"/>
                  <a:pt x="471487" y="540543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33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 4"/>
          <p:cNvSpPr/>
          <p:nvPr/>
        </p:nvSpPr>
        <p:spPr>
          <a:xfrm>
            <a:off x="3291840" y="2715260"/>
            <a:ext cx="2606040" cy="1193800"/>
          </a:xfrm>
          <a:custGeom>
            <a:avLst/>
            <a:gdLst>
              <a:gd name="connsiteX0" fmla="*/ 0 w 2606040"/>
              <a:gd name="connsiteY0" fmla="*/ 1193800 h 1193800"/>
              <a:gd name="connsiteX1" fmla="*/ 12700 w 2606040"/>
              <a:gd name="connsiteY1" fmla="*/ 1188720 h 1193800"/>
              <a:gd name="connsiteX2" fmla="*/ 27940 w 2606040"/>
              <a:gd name="connsiteY2" fmla="*/ 1183640 h 1193800"/>
              <a:gd name="connsiteX3" fmla="*/ 35560 w 2606040"/>
              <a:gd name="connsiteY3" fmla="*/ 1178560 h 1193800"/>
              <a:gd name="connsiteX4" fmla="*/ 50800 w 2606040"/>
              <a:gd name="connsiteY4" fmla="*/ 1173480 h 1193800"/>
              <a:gd name="connsiteX5" fmla="*/ 66040 w 2606040"/>
              <a:gd name="connsiteY5" fmla="*/ 1163320 h 1193800"/>
              <a:gd name="connsiteX6" fmla="*/ 91440 w 2606040"/>
              <a:gd name="connsiteY6" fmla="*/ 1150620 h 1193800"/>
              <a:gd name="connsiteX7" fmla="*/ 93980 w 2606040"/>
              <a:gd name="connsiteY7" fmla="*/ 1140460 h 1193800"/>
              <a:gd name="connsiteX8" fmla="*/ 106680 w 2606040"/>
              <a:gd name="connsiteY8" fmla="*/ 1122680 h 1193800"/>
              <a:gd name="connsiteX9" fmla="*/ 121920 w 2606040"/>
              <a:gd name="connsiteY9" fmla="*/ 1120140 h 1193800"/>
              <a:gd name="connsiteX10" fmla="*/ 139700 w 2606040"/>
              <a:gd name="connsiteY10" fmla="*/ 1112520 h 1193800"/>
              <a:gd name="connsiteX11" fmla="*/ 154940 w 2606040"/>
              <a:gd name="connsiteY11" fmla="*/ 1107440 h 1193800"/>
              <a:gd name="connsiteX12" fmla="*/ 167640 w 2606040"/>
              <a:gd name="connsiteY12" fmla="*/ 1094740 h 1193800"/>
              <a:gd name="connsiteX13" fmla="*/ 182880 w 2606040"/>
              <a:gd name="connsiteY13" fmla="*/ 1099820 h 1193800"/>
              <a:gd name="connsiteX14" fmla="*/ 220980 w 2606040"/>
              <a:gd name="connsiteY14" fmla="*/ 1094740 h 1193800"/>
              <a:gd name="connsiteX15" fmla="*/ 228600 w 2606040"/>
              <a:gd name="connsiteY15" fmla="*/ 1089660 h 1193800"/>
              <a:gd name="connsiteX16" fmla="*/ 233680 w 2606040"/>
              <a:gd name="connsiteY16" fmla="*/ 1082040 h 1193800"/>
              <a:gd name="connsiteX17" fmla="*/ 251460 w 2606040"/>
              <a:gd name="connsiteY17" fmla="*/ 1074420 h 1193800"/>
              <a:gd name="connsiteX18" fmla="*/ 259080 w 2606040"/>
              <a:gd name="connsiteY18" fmla="*/ 1069340 h 1193800"/>
              <a:gd name="connsiteX19" fmla="*/ 266700 w 2606040"/>
              <a:gd name="connsiteY19" fmla="*/ 1066800 h 1193800"/>
              <a:gd name="connsiteX20" fmla="*/ 281940 w 2606040"/>
              <a:gd name="connsiteY20" fmla="*/ 1059180 h 1193800"/>
              <a:gd name="connsiteX21" fmla="*/ 304800 w 2606040"/>
              <a:gd name="connsiteY21" fmla="*/ 1054100 h 1193800"/>
              <a:gd name="connsiteX22" fmla="*/ 312420 w 2606040"/>
              <a:gd name="connsiteY22" fmla="*/ 1049020 h 1193800"/>
              <a:gd name="connsiteX23" fmla="*/ 327660 w 2606040"/>
              <a:gd name="connsiteY23" fmla="*/ 1043940 h 1193800"/>
              <a:gd name="connsiteX24" fmla="*/ 345440 w 2606040"/>
              <a:gd name="connsiteY24" fmla="*/ 1036320 h 1193800"/>
              <a:gd name="connsiteX25" fmla="*/ 365760 w 2606040"/>
              <a:gd name="connsiteY25" fmla="*/ 1021080 h 1193800"/>
              <a:gd name="connsiteX26" fmla="*/ 386080 w 2606040"/>
              <a:gd name="connsiteY26" fmla="*/ 1016000 h 1193800"/>
              <a:gd name="connsiteX27" fmla="*/ 401320 w 2606040"/>
              <a:gd name="connsiteY27" fmla="*/ 1003300 h 1193800"/>
              <a:gd name="connsiteX28" fmla="*/ 416560 w 2606040"/>
              <a:gd name="connsiteY28" fmla="*/ 998220 h 1193800"/>
              <a:gd name="connsiteX29" fmla="*/ 431800 w 2606040"/>
              <a:gd name="connsiteY29" fmla="*/ 988060 h 1193800"/>
              <a:gd name="connsiteX30" fmla="*/ 439420 w 2606040"/>
              <a:gd name="connsiteY30" fmla="*/ 982980 h 1193800"/>
              <a:gd name="connsiteX31" fmla="*/ 449580 w 2606040"/>
              <a:gd name="connsiteY31" fmla="*/ 980440 h 1193800"/>
              <a:gd name="connsiteX32" fmla="*/ 469900 w 2606040"/>
              <a:gd name="connsiteY32" fmla="*/ 975360 h 1193800"/>
              <a:gd name="connsiteX33" fmla="*/ 500380 w 2606040"/>
              <a:gd name="connsiteY33" fmla="*/ 972820 h 1193800"/>
              <a:gd name="connsiteX34" fmla="*/ 508000 w 2606040"/>
              <a:gd name="connsiteY34" fmla="*/ 970280 h 1193800"/>
              <a:gd name="connsiteX35" fmla="*/ 513080 w 2606040"/>
              <a:gd name="connsiteY35" fmla="*/ 962660 h 1193800"/>
              <a:gd name="connsiteX36" fmla="*/ 520700 w 2606040"/>
              <a:gd name="connsiteY36" fmla="*/ 955040 h 1193800"/>
              <a:gd name="connsiteX37" fmla="*/ 523240 w 2606040"/>
              <a:gd name="connsiteY37" fmla="*/ 937260 h 1193800"/>
              <a:gd name="connsiteX38" fmla="*/ 541020 w 2606040"/>
              <a:gd name="connsiteY38" fmla="*/ 929640 h 1193800"/>
              <a:gd name="connsiteX39" fmla="*/ 548640 w 2606040"/>
              <a:gd name="connsiteY39" fmla="*/ 924560 h 1193800"/>
              <a:gd name="connsiteX40" fmla="*/ 566420 w 2606040"/>
              <a:gd name="connsiteY40" fmla="*/ 932180 h 1193800"/>
              <a:gd name="connsiteX41" fmla="*/ 584200 w 2606040"/>
              <a:gd name="connsiteY41" fmla="*/ 934720 h 1193800"/>
              <a:gd name="connsiteX42" fmla="*/ 591820 w 2606040"/>
              <a:gd name="connsiteY42" fmla="*/ 937260 h 1193800"/>
              <a:gd name="connsiteX43" fmla="*/ 624840 w 2606040"/>
              <a:gd name="connsiteY43" fmla="*/ 934720 h 1193800"/>
              <a:gd name="connsiteX44" fmla="*/ 632460 w 2606040"/>
              <a:gd name="connsiteY44" fmla="*/ 932180 h 1193800"/>
              <a:gd name="connsiteX45" fmla="*/ 645160 w 2606040"/>
              <a:gd name="connsiteY45" fmla="*/ 929640 h 1193800"/>
              <a:gd name="connsiteX46" fmla="*/ 662940 w 2606040"/>
              <a:gd name="connsiteY46" fmla="*/ 916940 h 1193800"/>
              <a:gd name="connsiteX47" fmla="*/ 670560 w 2606040"/>
              <a:gd name="connsiteY47" fmla="*/ 911860 h 1193800"/>
              <a:gd name="connsiteX48" fmla="*/ 685800 w 2606040"/>
              <a:gd name="connsiteY48" fmla="*/ 896620 h 1193800"/>
              <a:gd name="connsiteX49" fmla="*/ 688340 w 2606040"/>
              <a:gd name="connsiteY49" fmla="*/ 889000 h 1193800"/>
              <a:gd name="connsiteX50" fmla="*/ 690880 w 2606040"/>
              <a:gd name="connsiteY50" fmla="*/ 878840 h 1193800"/>
              <a:gd name="connsiteX51" fmla="*/ 708660 w 2606040"/>
              <a:gd name="connsiteY51" fmla="*/ 868680 h 1193800"/>
              <a:gd name="connsiteX52" fmla="*/ 721360 w 2606040"/>
              <a:gd name="connsiteY52" fmla="*/ 853440 h 1193800"/>
              <a:gd name="connsiteX53" fmla="*/ 739140 w 2606040"/>
              <a:gd name="connsiteY53" fmla="*/ 838200 h 1193800"/>
              <a:gd name="connsiteX54" fmla="*/ 746760 w 2606040"/>
              <a:gd name="connsiteY54" fmla="*/ 822960 h 1193800"/>
              <a:gd name="connsiteX55" fmla="*/ 754380 w 2606040"/>
              <a:gd name="connsiteY55" fmla="*/ 817880 h 1193800"/>
              <a:gd name="connsiteX56" fmla="*/ 759460 w 2606040"/>
              <a:gd name="connsiteY56" fmla="*/ 810260 h 1193800"/>
              <a:gd name="connsiteX57" fmla="*/ 762000 w 2606040"/>
              <a:gd name="connsiteY57" fmla="*/ 800100 h 1193800"/>
              <a:gd name="connsiteX58" fmla="*/ 769620 w 2606040"/>
              <a:gd name="connsiteY58" fmla="*/ 795020 h 1193800"/>
              <a:gd name="connsiteX59" fmla="*/ 784860 w 2606040"/>
              <a:gd name="connsiteY59" fmla="*/ 782320 h 1193800"/>
              <a:gd name="connsiteX60" fmla="*/ 792480 w 2606040"/>
              <a:gd name="connsiteY60" fmla="*/ 767080 h 1193800"/>
              <a:gd name="connsiteX61" fmla="*/ 795020 w 2606040"/>
              <a:gd name="connsiteY61" fmla="*/ 759460 h 1193800"/>
              <a:gd name="connsiteX62" fmla="*/ 802640 w 2606040"/>
              <a:gd name="connsiteY62" fmla="*/ 754380 h 1193800"/>
              <a:gd name="connsiteX63" fmla="*/ 815340 w 2606040"/>
              <a:gd name="connsiteY63" fmla="*/ 739140 h 1193800"/>
              <a:gd name="connsiteX64" fmla="*/ 828040 w 2606040"/>
              <a:gd name="connsiteY64" fmla="*/ 734060 h 1193800"/>
              <a:gd name="connsiteX65" fmla="*/ 850900 w 2606040"/>
              <a:gd name="connsiteY65" fmla="*/ 718820 h 1193800"/>
              <a:gd name="connsiteX66" fmla="*/ 866140 w 2606040"/>
              <a:gd name="connsiteY66" fmla="*/ 711200 h 1193800"/>
              <a:gd name="connsiteX67" fmla="*/ 891540 w 2606040"/>
              <a:gd name="connsiteY67" fmla="*/ 706120 h 1193800"/>
              <a:gd name="connsiteX68" fmla="*/ 899160 w 2606040"/>
              <a:gd name="connsiteY68" fmla="*/ 703580 h 1193800"/>
              <a:gd name="connsiteX69" fmla="*/ 906780 w 2606040"/>
              <a:gd name="connsiteY69" fmla="*/ 698500 h 1193800"/>
              <a:gd name="connsiteX70" fmla="*/ 911860 w 2606040"/>
              <a:gd name="connsiteY70" fmla="*/ 690880 h 1193800"/>
              <a:gd name="connsiteX71" fmla="*/ 927100 w 2606040"/>
              <a:gd name="connsiteY71" fmla="*/ 685800 h 1193800"/>
              <a:gd name="connsiteX72" fmla="*/ 934720 w 2606040"/>
              <a:gd name="connsiteY72" fmla="*/ 683260 h 1193800"/>
              <a:gd name="connsiteX73" fmla="*/ 960120 w 2606040"/>
              <a:gd name="connsiteY73" fmla="*/ 678180 h 1193800"/>
              <a:gd name="connsiteX74" fmla="*/ 975360 w 2606040"/>
              <a:gd name="connsiteY74" fmla="*/ 668020 h 1193800"/>
              <a:gd name="connsiteX75" fmla="*/ 990600 w 2606040"/>
              <a:gd name="connsiteY75" fmla="*/ 655320 h 1193800"/>
              <a:gd name="connsiteX76" fmla="*/ 995680 w 2606040"/>
              <a:gd name="connsiteY76" fmla="*/ 647700 h 1193800"/>
              <a:gd name="connsiteX77" fmla="*/ 1003300 w 2606040"/>
              <a:gd name="connsiteY77" fmla="*/ 645160 h 1193800"/>
              <a:gd name="connsiteX78" fmla="*/ 1010920 w 2606040"/>
              <a:gd name="connsiteY78" fmla="*/ 640080 h 1193800"/>
              <a:gd name="connsiteX79" fmla="*/ 1021080 w 2606040"/>
              <a:gd name="connsiteY79" fmla="*/ 632460 h 1193800"/>
              <a:gd name="connsiteX80" fmla="*/ 1028700 w 2606040"/>
              <a:gd name="connsiteY80" fmla="*/ 629920 h 1193800"/>
              <a:gd name="connsiteX81" fmla="*/ 1043940 w 2606040"/>
              <a:gd name="connsiteY81" fmla="*/ 619760 h 1193800"/>
              <a:gd name="connsiteX82" fmla="*/ 1051560 w 2606040"/>
              <a:gd name="connsiteY82" fmla="*/ 614680 h 1193800"/>
              <a:gd name="connsiteX83" fmla="*/ 1079500 w 2606040"/>
              <a:gd name="connsiteY83" fmla="*/ 609600 h 1193800"/>
              <a:gd name="connsiteX84" fmla="*/ 1087120 w 2606040"/>
              <a:gd name="connsiteY84" fmla="*/ 604520 h 1193800"/>
              <a:gd name="connsiteX85" fmla="*/ 1102360 w 2606040"/>
              <a:gd name="connsiteY85" fmla="*/ 599440 h 1193800"/>
              <a:gd name="connsiteX86" fmla="*/ 1109980 w 2606040"/>
              <a:gd name="connsiteY86" fmla="*/ 596900 h 1193800"/>
              <a:gd name="connsiteX87" fmla="*/ 1120140 w 2606040"/>
              <a:gd name="connsiteY87" fmla="*/ 594360 h 1193800"/>
              <a:gd name="connsiteX88" fmla="*/ 1135380 w 2606040"/>
              <a:gd name="connsiteY88" fmla="*/ 589280 h 1193800"/>
              <a:gd name="connsiteX89" fmla="*/ 1155700 w 2606040"/>
              <a:gd name="connsiteY89" fmla="*/ 586740 h 1193800"/>
              <a:gd name="connsiteX90" fmla="*/ 1170940 w 2606040"/>
              <a:gd name="connsiteY90" fmla="*/ 584200 h 1193800"/>
              <a:gd name="connsiteX91" fmla="*/ 1211580 w 2606040"/>
              <a:gd name="connsiteY91" fmla="*/ 581660 h 1193800"/>
              <a:gd name="connsiteX92" fmla="*/ 1226820 w 2606040"/>
              <a:gd name="connsiteY92" fmla="*/ 571500 h 1193800"/>
              <a:gd name="connsiteX93" fmla="*/ 1239520 w 2606040"/>
              <a:gd name="connsiteY93" fmla="*/ 561340 h 1193800"/>
              <a:gd name="connsiteX94" fmla="*/ 1249680 w 2606040"/>
              <a:gd name="connsiteY94" fmla="*/ 541020 h 1193800"/>
              <a:gd name="connsiteX95" fmla="*/ 1257300 w 2606040"/>
              <a:gd name="connsiteY95" fmla="*/ 535940 h 1193800"/>
              <a:gd name="connsiteX96" fmla="*/ 1264920 w 2606040"/>
              <a:gd name="connsiteY96" fmla="*/ 525780 h 1193800"/>
              <a:gd name="connsiteX97" fmla="*/ 1270000 w 2606040"/>
              <a:gd name="connsiteY97" fmla="*/ 518160 h 1193800"/>
              <a:gd name="connsiteX98" fmla="*/ 1277620 w 2606040"/>
              <a:gd name="connsiteY98" fmla="*/ 515620 h 1193800"/>
              <a:gd name="connsiteX99" fmla="*/ 1305560 w 2606040"/>
              <a:gd name="connsiteY99" fmla="*/ 508000 h 1193800"/>
              <a:gd name="connsiteX100" fmla="*/ 1330960 w 2606040"/>
              <a:gd name="connsiteY100" fmla="*/ 502920 h 1193800"/>
              <a:gd name="connsiteX101" fmla="*/ 1348740 w 2606040"/>
              <a:gd name="connsiteY101" fmla="*/ 497840 h 1193800"/>
              <a:gd name="connsiteX102" fmla="*/ 1430020 w 2606040"/>
              <a:gd name="connsiteY102" fmla="*/ 495300 h 1193800"/>
              <a:gd name="connsiteX103" fmla="*/ 1452880 w 2606040"/>
              <a:gd name="connsiteY103" fmla="*/ 487680 h 1193800"/>
              <a:gd name="connsiteX104" fmla="*/ 1468120 w 2606040"/>
              <a:gd name="connsiteY104" fmla="*/ 482600 h 1193800"/>
              <a:gd name="connsiteX105" fmla="*/ 1511300 w 2606040"/>
              <a:gd name="connsiteY105" fmla="*/ 485140 h 1193800"/>
              <a:gd name="connsiteX106" fmla="*/ 1516380 w 2606040"/>
              <a:gd name="connsiteY106" fmla="*/ 492760 h 1193800"/>
              <a:gd name="connsiteX107" fmla="*/ 1524000 w 2606040"/>
              <a:gd name="connsiteY107" fmla="*/ 495300 h 1193800"/>
              <a:gd name="connsiteX108" fmla="*/ 1549400 w 2606040"/>
              <a:gd name="connsiteY108" fmla="*/ 497840 h 1193800"/>
              <a:gd name="connsiteX109" fmla="*/ 1600200 w 2606040"/>
              <a:gd name="connsiteY109" fmla="*/ 502920 h 1193800"/>
              <a:gd name="connsiteX110" fmla="*/ 1615440 w 2606040"/>
              <a:gd name="connsiteY110" fmla="*/ 510540 h 1193800"/>
              <a:gd name="connsiteX111" fmla="*/ 1628140 w 2606040"/>
              <a:gd name="connsiteY111" fmla="*/ 508000 h 1193800"/>
              <a:gd name="connsiteX112" fmla="*/ 1635760 w 2606040"/>
              <a:gd name="connsiteY112" fmla="*/ 505460 h 1193800"/>
              <a:gd name="connsiteX113" fmla="*/ 1648460 w 2606040"/>
              <a:gd name="connsiteY113" fmla="*/ 502920 h 1193800"/>
              <a:gd name="connsiteX114" fmla="*/ 1656080 w 2606040"/>
              <a:gd name="connsiteY114" fmla="*/ 500380 h 1193800"/>
              <a:gd name="connsiteX115" fmla="*/ 1666240 w 2606040"/>
              <a:gd name="connsiteY115" fmla="*/ 497840 h 1193800"/>
              <a:gd name="connsiteX116" fmla="*/ 1681480 w 2606040"/>
              <a:gd name="connsiteY116" fmla="*/ 490220 h 1193800"/>
              <a:gd name="connsiteX117" fmla="*/ 1691640 w 2606040"/>
              <a:gd name="connsiteY117" fmla="*/ 487680 h 1193800"/>
              <a:gd name="connsiteX118" fmla="*/ 1694180 w 2606040"/>
              <a:gd name="connsiteY118" fmla="*/ 480060 h 1193800"/>
              <a:gd name="connsiteX119" fmla="*/ 1696720 w 2606040"/>
              <a:gd name="connsiteY119" fmla="*/ 462280 h 1193800"/>
              <a:gd name="connsiteX120" fmla="*/ 1701800 w 2606040"/>
              <a:gd name="connsiteY120" fmla="*/ 454660 h 1193800"/>
              <a:gd name="connsiteX121" fmla="*/ 1706880 w 2606040"/>
              <a:gd name="connsiteY121" fmla="*/ 434340 h 1193800"/>
              <a:gd name="connsiteX122" fmla="*/ 1709420 w 2606040"/>
              <a:gd name="connsiteY122" fmla="*/ 426720 h 1193800"/>
              <a:gd name="connsiteX123" fmla="*/ 1711960 w 2606040"/>
              <a:gd name="connsiteY123" fmla="*/ 408940 h 1193800"/>
              <a:gd name="connsiteX124" fmla="*/ 1706880 w 2606040"/>
              <a:gd name="connsiteY124" fmla="*/ 363220 h 1193800"/>
              <a:gd name="connsiteX125" fmla="*/ 1704340 w 2606040"/>
              <a:gd name="connsiteY125" fmla="*/ 355600 h 1193800"/>
              <a:gd name="connsiteX126" fmla="*/ 1699260 w 2606040"/>
              <a:gd name="connsiteY126" fmla="*/ 335280 h 1193800"/>
              <a:gd name="connsiteX127" fmla="*/ 1706880 w 2606040"/>
              <a:gd name="connsiteY127" fmla="*/ 294640 h 1193800"/>
              <a:gd name="connsiteX128" fmla="*/ 1706880 w 2606040"/>
              <a:gd name="connsiteY128" fmla="*/ 294640 h 1193800"/>
              <a:gd name="connsiteX129" fmla="*/ 1709420 w 2606040"/>
              <a:gd name="connsiteY129" fmla="*/ 281940 h 1193800"/>
              <a:gd name="connsiteX130" fmla="*/ 1711960 w 2606040"/>
              <a:gd name="connsiteY130" fmla="*/ 266700 h 1193800"/>
              <a:gd name="connsiteX131" fmla="*/ 1724660 w 2606040"/>
              <a:gd name="connsiteY131" fmla="*/ 251460 h 1193800"/>
              <a:gd name="connsiteX132" fmla="*/ 1734820 w 2606040"/>
              <a:gd name="connsiteY132" fmla="*/ 238760 h 1193800"/>
              <a:gd name="connsiteX133" fmla="*/ 1737360 w 2606040"/>
              <a:gd name="connsiteY133" fmla="*/ 231140 h 1193800"/>
              <a:gd name="connsiteX134" fmla="*/ 1747520 w 2606040"/>
              <a:gd name="connsiteY134" fmla="*/ 215900 h 1193800"/>
              <a:gd name="connsiteX135" fmla="*/ 1752600 w 2606040"/>
              <a:gd name="connsiteY135" fmla="*/ 208280 h 1193800"/>
              <a:gd name="connsiteX136" fmla="*/ 1760220 w 2606040"/>
              <a:gd name="connsiteY136" fmla="*/ 205740 h 1193800"/>
              <a:gd name="connsiteX137" fmla="*/ 1765300 w 2606040"/>
              <a:gd name="connsiteY137" fmla="*/ 198120 h 1193800"/>
              <a:gd name="connsiteX138" fmla="*/ 1790700 w 2606040"/>
              <a:gd name="connsiteY138" fmla="*/ 190500 h 1193800"/>
              <a:gd name="connsiteX139" fmla="*/ 1871980 w 2606040"/>
              <a:gd name="connsiteY139" fmla="*/ 193040 h 1193800"/>
              <a:gd name="connsiteX140" fmla="*/ 1879600 w 2606040"/>
              <a:gd name="connsiteY140" fmla="*/ 195580 h 1193800"/>
              <a:gd name="connsiteX141" fmla="*/ 1917700 w 2606040"/>
              <a:gd name="connsiteY141" fmla="*/ 193040 h 1193800"/>
              <a:gd name="connsiteX142" fmla="*/ 1950720 w 2606040"/>
              <a:gd name="connsiteY142" fmla="*/ 180340 h 1193800"/>
              <a:gd name="connsiteX143" fmla="*/ 1968500 w 2606040"/>
              <a:gd name="connsiteY143" fmla="*/ 177800 h 1193800"/>
              <a:gd name="connsiteX144" fmla="*/ 1991360 w 2606040"/>
              <a:gd name="connsiteY144" fmla="*/ 167640 h 1193800"/>
              <a:gd name="connsiteX145" fmla="*/ 1998980 w 2606040"/>
              <a:gd name="connsiteY145" fmla="*/ 165100 h 1193800"/>
              <a:gd name="connsiteX146" fmla="*/ 2019300 w 2606040"/>
              <a:gd name="connsiteY146" fmla="*/ 157480 h 1193800"/>
              <a:gd name="connsiteX147" fmla="*/ 2032000 w 2606040"/>
              <a:gd name="connsiteY147" fmla="*/ 142240 h 1193800"/>
              <a:gd name="connsiteX148" fmla="*/ 2039620 w 2606040"/>
              <a:gd name="connsiteY148" fmla="*/ 139700 h 1193800"/>
              <a:gd name="connsiteX149" fmla="*/ 2047240 w 2606040"/>
              <a:gd name="connsiteY149" fmla="*/ 134620 h 1193800"/>
              <a:gd name="connsiteX150" fmla="*/ 2070100 w 2606040"/>
              <a:gd name="connsiteY150" fmla="*/ 127000 h 1193800"/>
              <a:gd name="connsiteX151" fmla="*/ 2077720 w 2606040"/>
              <a:gd name="connsiteY151" fmla="*/ 124460 h 1193800"/>
              <a:gd name="connsiteX152" fmla="*/ 2085340 w 2606040"/>
              <a:gd name="connsiteY152" fmla="*/ 119380 h 1193800"/>
              <a:gd name="connsiteX153" fmla="*/ 2095500 w 2606040"/>
              <a:gd name="connsiteY153" fmla="*/ 116840 h 1193800"/>
              <a:gd name="connsiteX154" fmla="*/ 2103120 w 2606040"/>
              <a:gd name="connsiteY154" fmla="*/ 114300 h 1193800"/>
              <a:gd name="connsiteX155" fmla="*/ 2128520 w 2606040"/>
              <a:gd name="connsiteY155" fmla="*/ 99060 h 1193800"/>
              <a:gd name="connsiteX156" fmla="*/ 2136140 w 2606040"/>
              <a:gd name="connsiteY156" fmla="*/ 93980 h 1193800"/>
              <a:gd name="connsiteX157" fmla="*/ 2143760 w 2606040"/>
              <a:gd name="connsiteY157" fmla="*/ 88900 h 1193800"/>
              <a:gd name="connsiteX158" fmla="*/ 2153920 w 2606040"/>
              <a:gd name="connsiteY158" fmla="*/ 86360 h 1193800"/>
              <a:gd name="connsiteX159" fmla="*/ 2179320 w 2606040"/>
              <a:gd name="connsiteY159" fmla="*/ 78740 h 1193800"/>
              <a:gd name="connsiteX160" fmla="*/ 2186940 w 2606040"/>
              <a:gd name="connsiteY160" fmla="*/ 73660 h 1193800"/>
              <a:gd name="connsiteX161" fmla="*/ 2209800 w 2606040"/>
              <a:gd name="connsiteY161" fmla="*/ 63500 h 1193800"/>
              <a:gd name="connsiteX162" fmla="*/ 2217420 w 2606040"/>
              <a:gd name="connsiteY162" fmla="*/ 55880 h 1193800"/>
              <a:gd name="connsiteX163" fmla="*/ 2235200 w 2606040"/>
              <a:gd name="connsiteY163" fmla="*/ 40640 h 1193800"/>
              <a:gd name="connsiteX164" fmla="*/ 2240280 w 2606040"/>
              <a:gd name="connsiteY164" fmla="*/ 33020 h 1193800"/>
              <a:gd name="connsiteX165" fmla="*/ 2260600 w 2606040"/>
              <a:gd name="connsiteY165" fmla="*/ 30480 h 1193800"/>
              <a:gd name="connsiteX166" fmla="*/ 2263140 w 2606040"/>
              <a:gd name="connsiteY166" fmla="*/ 22860 h 1193800"/>
              <a:gd name="connsiteX167" fmla="*/ 2273300 w 2606040"/>
              <a:gd name="connsiteY167" fmla="*/ 20320 h 1193800"/>
              <a:gd name="connsiteX168" fmla="*/ 2288540 w 2606040"/>
              <a:gd name="connsiteY168" fmla="*/ 17780 h 1193800"/>
              <a:gd name="connsiteX169" fmla="*/ 2298700 w 2606040"/>
              <a:gd name="connsiteY169" fmla="*/ 15240 h 1193800"/>
              <a:gd name="connsiteX170" fmla="*/ 2316480 w 2606040"/>
              <a:gd name="connsiteY170" fmla="*/ 7620 h 1193800"/>
              <a:gd name="connsiteX171" fmla="*/ 2362200 w 2606040"/>
              <a:gd name="connsiteY171" fmla="*/ 2540 h 1193800"/>
              <a:gd name="connsiteX172" fmla="*/ 2369820 w 2606040"/>
              <a:gd name="connsiteY172" fmla="*/ 0 h 1193800"/>
              <a:gd name="connsiteX173" fmla="*/ 2418080 w 2606040"/>
              <a:gd name="connsiteY173" fmla="*/ 5080 h 1193800"/>
              <a:gd name="connsiteX174" fmla="*/ 2440940 w 2606040"/>
              <a:gd name="connsiteY174" fmla="*/ 12700 h 1193800"/>
              <a:gd name="connsiteX175" fmla="*/ 2453640 w 2606040"/>
              <a:gd name="connsiteY175" fmla="*/ 17780 h 1193800"/>
              <a:gd name="connsiteX176" fmla="*/ 2471420 w 2606040"/>
              <a:gd name="connsiteY176" fmla="*/ 22860 h 1193800"/>
              <a:gd name="connsiteX177" fmla="*/ 2494280 w 2606040"/>
              <a:gd name="connsiteY177" fmla="*/ 30480 h 1193800"/>
              <a:gd name="connsiteX178" fmla="*/ 2501900 w 2606040"/>
              <a:gd name="connsiteY178" fmla="*/ 33020 h 1193800"/>
              <a:gd name="connsiteX179" fmla="*/ 2519680 w 2606040"/>
              <a:gd name="connsiteY179" fmla="*/ 43180 h 1193800"/>
              <a:gd name="connsiteX180" fmla="*/ 2532380 w 2606040"/>
              <a:gd name="connsiteY180" fmla="*/ 50800 h 1193800"/>
              <a:gd name="connsiteX181" fmla="*/ 2550160 w 2606040"/>
              <a:gd name="connsiteY181" fmla="*/ 53340 h 1193800"/>
              <a:gd name="connsiteX182" fmla="*/ 2570480 w 2606040"/>
              <a:gd name="connsiteY182" fmla="*/ 58420 h 1193800"/>
              <a:gd name="connsiteX183" fmla="*/ 2578100 w 2606040"/>
              <a:gd name="connsiteY183" fmla="*/ 63500 h 1193800"/>
              <a:gd name="connsiteX184" fmla="*/ 2593340 w 2606040"/>
              <a:gd name="connsiteY184" fmla="*/ 68580 h 1193800"/>
              <a:gd name="connsiteX185" fmla="*/ 2600960 w 2606040"/>
              <a:gd name="connsiteY185" fmla="*/ 71120 h 1193800"/>
              <a:gd name="connsiteX186" fmla="*/ 2606040 w 2606040"/>
              <a:gd name="connsiteY186" fmla="*/ 7366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2606040" h="1193800">
                <a:moveTo>
                  <a:pt x="0" y="1193800"/>
                </a:moveTo>
                <a:cubicBezTo>
                  <a:pt x="4233" y="1192107"/>
                  <a:pt x="8415" y="1190278"/>
                  <a:pt x="12700" y="1188720"/>
                </a:cubicBezTo>
                <a:cubicBezTo>
                  <a:pt x="17732" y="1186890"/>
                  <a:pt x="23485" y="1186610"/>
                  <a:pt x="27940" y="1183640"/>
                </a:cubicBezTo>
                <a:cubicBezTo>
                  <a:pt x="30480" y="1181947"/>
                  <a:pt x="32770" y="1179800"/>
                  <a:pt x="35560" y="1178560"/>
                </a:cubicBezTo>
                <a:cubicBezTo>
                  <a:pt x="40453" y="1176385"/>
                  <a:pt x="46345" y="1176450"/>
                  <a:pt x="50800" y="1173480"/>
                </a:cubicBezTo>
                <a:lnTo>
                  <a:pt x="66040" y="1163320"/>
                </a:lnTo>
                <a:cubicBezTo>
                  <a:pt x="80083" y="1142256"/>
                  <a:pt x="56518" y="1173902"/>
                  <a:pt x="91440" y="1150620"/>
                </a:cubicBezTo>
                <a:cubicBezTo>
                  <a:pt x="94345" y="1148684"/>
                  <a:pt x="92977" y="1143804"/>
                  <a:pt x="93980" y="1140460"/>
                </a:cubicBezTo>
                <a:cubicBezTo>
                  <a:pt x="98365" y="1125845"/>
                  <a:pt x="94751" y="1125331"/>
                  <a:pt x="106680" y="1122680"/>
                </a:cubicBezTo>
                <a:cubicBezTo>
                  <a:pt x="111707" y="1121563"/>
                  <a:pt x="116840" y="1120987"/>
                  <a:pt x="121920" y="1120140"/>
                </a:cubicBezTo>
                <a:cubicBezTo>
                  <a:pt x="134009" y="1112080"/>
                  <a:pt x="124789" y="1116993"/>
                  <a:pt x="139700" y="1112520"/>
                </a:cubicBezTo>
                <a:cubicBezTo>
                  <a:pt x="144829" y="1110981"/>
                  <a:pt x="154940" y="1107440"/>
                  <a:pt x="154940" y="1107440"/>
                </a:cubicBezTo>
                <a:cubicBezTo>
                  <a:pt x="157198" y="1100667"/>
                  <a:pt x="157178" y="1094740"/>
                  <a:pt x="167640" y="1094740"/>
                </a:cubicBezTo>
                <a:cubicBezTo>
                  <a:pt x="172995" y="1094740"/>
                  <a:pt x="182880" y="1099820"/>
                  <a:pt x="182880" y="1099820"/>
                </a:cubicBezTo>
                <a:cubicBezTo>
                  <a:pt x="189690" y="1099253"/>
                  <a:pt x="210605" y="1099928"/>
                  <a:pt x="220980" y="1094740"/>
                </a:cubicBezTo>
                <a:cubicBezTo>
                  <a:pt x="223710" y="1093375"/>
                  <a:pt x="226060" y="1091353"/>
                  <a:pt x="228600" y="1089660"/>
                </a:cubicBezTo>
                <a:cubicBezTo>
                  <a:pt x="230293" y="1087120"/>
                  <a:pt x="231335" y="1083994"/>
                  <a:pt x="233680" y="1082040"/>
                </a:cubicBezTo>
                <a:cubicBezTo>
                  <a:pt x="241608" y="1075433"/>
                  <a:pt x="243519" y="1078390"/>
                  <a:pt x="251460" y="1074420"/>
                </a:cubicBezTo>
                <a:cubicBezTo>
                  <a:pt x="254190" y="1073055"/>
                  <a:pt x="256350" y="1070705"/>
                  <a:pt x="259080" y="1069340"/>
                </a:cubicBezTo>
                <a:cubicBezTo>
                  <a:pt x="261475" y="1068143"/>
                  <a:pt x="264253" y="1067887"/>
                  <a:pt x="266700" y="1066800"/>
                </a:cubicBezTo>
                <a:cubicBezTo>
                  <a:pt x="271890" y="1064493"/>
                  <a:pt x="276552" y="1060976"/>
                  <a:pt x="281940" y="1059180"/>
                </a:cubicBezTo>
                <a:cubicBezTo>
                  <a:pt x="293647" y="1055278"/>
                  <a:pt x="295504" y="1058748"/>
                  <a:pt x="304800" y="1054100"/>
                </a:cubicBezTo>
                <a:cubicBezTo>
                  <a:pt x="307530" y="1052735"/>
                  <a:pt x="309630" y="1050260"/>
                  <a:pt x="312420" y="1049020"/>
                </a:cubicBezTo>
                <a:cubicBezTo>
                  <a:pt x="317313" y="1046845"/>
                  <a:pt x="323205" y="1046910"/>
                  <a:pt x="327660" y="1043940"/>
                </a:cubicBezTo>
                <a:cubicBezTo>
                  <a:pt x="338185" y="1036924"/>
                  <a:pt x="332318" y="1039600"/>
                  <a:pt x="345440" y="1036320"/>
                </a:cubicBezTo>
                <a:cubicBezTo>
                  <a:pt x="348555" y="1033828"/>
                  <a:pt x="360369" y="1023776"/>
                  <a:pt x="365760" y="1021080"/>
                </a:cubicBezTo>
                <a:cubicBezTo>
                  <a:pt x="370967" y="1018477"/>
                  <a:pt x="381250" y="1016966"/>
                  <a:pt x="386080" y="1016000"/>
                </a:cubicBezTo>
                <a:cubicBezTo>
                  <a:pt x="390865" y="1011215"/>
                  <a:pt x="394955" y="1006129"/>
                  <a:pt x="401320" y="1003300"/>
                </a:cubicBezTo>
                <a:cubicBezTo>
                  <a:pt x="406213" y="1001125"/>
                  <a:pt x="412105" y="1001190"/>
                  <a:pt x="416560" y="998220"/>
                </a:cubicBezTo>
                <a:lnTo>
                  <a:pt x="431800" y="988060"/>
                </a:lnTo>
                <a:cubicBezTo>
                  <a:pt x="434340" y="986367"/>
                  <a:pt x="436458" y="983720"/>
                  <a:pt x="439420" y="982980"/>
                </a:cubicBezTo>
                <a:cubicBezTo>
                  <a:pt x="442807" y="982133"/>
                  <a:pt x="446223" y="981399"/>
                  <a:pt x="449580" y="980440"/>
                </a:cubicBezTo>
                <a:cubicBezTo>
                  <a:pt x="459958" y="977475"/>
                  <a:pt x="456732" y="976909"/>
                  <a:pt x="469900" y="975360"/>
                </a:cubicBezTo>
                <a:cubicBezTo>
                  <a:pt x="480025" y="974169"/>
                  <a:pt x="490220" y="973667"/>
                  <a:pt x="500380" y="972820"/>
                </a:cubicBezTo>
                <a:cubicBezTo>
                  <a:pt x="502920" y="971973"/>
                  <a:pt x="505909" y="971953"/>
                  <a:pt x="508000" y="970280"/>
                </a:cubicBezTo>
                <a:cubicBezTo>
                  <a:pt x="510384" y="968373"/>
                  <a:pt x="511126" y="965005"/>
                  <a:pt x="513080" y="962660"/>
                </a:cubicBezTo>
                <a:cubicBezTo>
                  <a:pt x="515380" y="959900"/>
                  <a:pt x="518160" y="957580"/>
                  <a:pt x="520700" y="955040"/>
                </a:cubicBezTo>
                <a:cubicBezTo>
                  <a:pt x="521547" y="949113"/>
                  <a:pt x="520809" y="942731"/>
                  <a:pt x="523240" y="937260"/>
                </a:cubicBezTo>
                <a:cubicBezTo>
                  <a:pt x="525433" y="932327"/>
                  <a:pt x="537426" y="930538"/>
                  <a:pt x="541020" y="929640"/>
                </a:cubicBezTo>
                <a:cubicBezTo>
                  <a:pt x="543560" y="927947"/>
                  <a:pt x="545618" y="924992"/>
                  <a:pt x="548640" y="924560"/>
                </a:cubicBezTo>
                <a:cubicBezTo>
                  <a:pt x="560086" y="922925"/>
                  <a:pt x="557360" y="929462"/>
                  <a:pt x="566420" y="932180"/>
                </a:cubicBezTo>
                <a:cubicBezTo>
                  <a:pt x="572154" y="933900"/>
                  <a:pt x="578273" y="933873"/>
                  <a:pt x="584200" y="934720"/>
                </a:cubicBezTo>
                <a:cubicBezTo>
                  <a:pt x="586740" y="935567"/>
                  <a:pt x="589143" y="937260"/>
                  <a:pt x="591820" y="937260"/>
                </a:cubicBezTo>
                <a:cubicBezTo>
                  <a:pt x="602859" y="937260"/>
                  <a:pt x="613886" y="936089"/>
                  <a:pt x="624840" y="934720"/>
                </a:cubicBezTo>
                <a:cubicBezTo>
                  <a:pt x="627497" y="934388"/>
                  <a:pt x="629863" y="932829"/>
                  <a:pt x="632460" y="932180"/>
                </a:cubicBezTo>
                <a:cubicBezTo>
                  <a:pt x="636648" y="931133"/>
                  <a:pt x="640927" y="930487"/>
                  <a:pt x="645160" y="929640"/>
                </a:cubicBezTo>
                <a:cubicBezTo>
                  <a:pt x="663118" y="917668"/>
                  <a:pt x="640886" y="932693"/>
                  <a:pt x="662940" y="916940"/>
                </a:cubicBezTo>
                <a:cubicBezTo>
                  <a:pt x="665424" y="915166"/>
                  <a:pt x="668278" y="913888"/>
                  <a:pt x="670560" y="911860"/>
                </a:cubicBezTo>
                <a:cubicBezTo>
                  <a:pt x="675930" y="907087"/>
                  <a:pt x="685800" y="896620"/>
                  <a:pt x="685800" y="896620"/>
                </a:cubicBezTo>
                <a:cubicBezTo>
                  <a:pt x="686647" y="894080"/>
                  <a:pt x="687604" y="891574"/>
                  <a:pt x="688340" y="889000"/>
                </a:cubicBezTo>
                <a:cubicBezTo>
                  <a:pt x="689299" y="885643"/>
                  <a:pt x="688944" y="881745"/>
                  <a:pt x="690880" y="878840"/>
                </a:cubicBezTo>
                <a:cubicBezTo>
                  <a:pt x="693062" y="875568"/>
                  <a:pt x="706423" y="870278"/>
                  <a:pt x="708660" y="868680"/>
                </a:cubicBezTo>
                <a:cubicBezTo>
                  <a:pt x="718395" y="861727"/>
                  <a:pt x="714325" y="861648"/>
                  <a:pt x="721360" y="853440"/>
                </a:cubicBezTo>
                <a:cubicBezTo>
                  <a:pt x="729572" y="843859"/>
                  <a:pt x="730152" y="844192"/>
                  <a:pt x="739140" y="838200"/>
                </a:cubicBezTo>
                <a:cubicBezTo>
                  <a:pt x="741206" y="832002"/>
                  <a:pt x="741836" y="827884"/>
                  <a:pt x="746760" y="822960"/>
                </a:cubicBezTo>
                <a:cubicBezTo>
                  <a:pt x="748919" y="820801"/>
                  <a:pt x="751840" y="819573"/>
                  <a:pt x="754380" y="817880"/>
                </a:cubicBezTo>
                <a:cubicBezTo>
                  <a:pt x="756073" y="815340"/>
                  <a:pt x="758257" y="813066"/>
                  <a:pt x="759460" y="810260"/>
                </a:cubicBezTo>
                <a:cubicBezTo>
                  <a:pt x="760835" y="807051"/>
                  <a:pt x="760064" y="803005"/>
                  <a:pt x="762000" y="800100"/>
                </a:cubicBezTo>
                <a:cubicBezTo>
                  <a:pt x="763693" y="797560"/>
                  <a:pt x="767275" y="796974"/>
                  <a:pt x="769620" y="795020"/>
                </a:cubicBezTo>
                <a:cubicBezTo>
                  <a:pt x="789177" y="778722"/>
                  <a:pt x="765941" y="794933"/>
                  <a:pt x="784860" y="782320"/>
                </a:cubicBezTo>
                <a:cubicBezTo>
                  <a:pt x="791244" y="763167"/>
                  <a:pt x="782632" y="786775"/>
                  <a:pt x="792480" y="767080"/>
                </a:cubicBezTo>
                <a:cubicBezTo>
                  <a:pt x="793677" y="764685"/>
                  <a:pt x="793347" y="761551"/>
                  <a:pt x="795020" y="759460"/>
                </a:cubicBezTo>
                <a:cubicBezTo>
                  <a:pt x="796927" y="757076"/>
                  <a:pt x="800100" y="756073"/>
                  <a:pt x="802640" y="754380"/>
                </a:cubicBezTo>
                <a:cubicBezTo>
                  <a:pt x="806151" y="749113"/>
                  <a:pt x="809752" y="742632"/>
                  <a:pt x="815340" y="739140"/>
                </a:cubicBezTo>
                <a:cubicBezTo>
                  <a:pt x="819206" y="736724"/>
                  <a:pt x="824037" y="736243"/>
                  <a:pt x="828040" y="734060"/>
                </a:cubicBezTo>
                <a:lnTo>
                  <a:pt x="850900" y="718820"/>
                </a:lnTo>
                <a:cubicBezTo>
                  <a:pt x="857927" y="714136"/>
                  <a:pt x="858098" y="713056"/>
                  <a:pt x="866140" y="711200"/>
                </a:cubicBezTo>
                <a:cubicBezTo>
                  <a:pt x="874553" y="709258"/>
                  <a:pt x="883349" y="708850"/>
                  <a:pt x="891540" y="706120"/>
                </a:cubicBezTo>
                <a:cubicBezTo>
                  <a:pt x="894080" y="705273"/>
                  <a:pt x="896765" y="704777"/>
                  <a:pt x="899160" y="703580"/>
                </a:cubicBezTo>
                <a:cubicBezTo>
                  <a:pt x="901890" y="702215"/>
                  <a:pt x="904240" y="700193"/>
                  <a:pt x="906780" y="698500"/>
                </a:cubicBezTo>
                <a:cubicBezTo>
                  <a:pt x="908473" y="695960"/>
                  <a:pt x="909271" y="692498"/>
                  <a:pt x="911860" y="690880"/>
                </a:cubicBezTo>
                <a:cubicBezTo>
                  <a:pt x="916401" y="688042"/>
                  <a:pt x="922020" y="687493"/>
                  <a:pt x="927100" y="685800"/>
                </a:cubicBezTo>
                <a:cubicBezTo>
                  <a:pt x="929640" y="684953"/>
                  <a:pt x="932095" y="683785"/>
                  <a:pt x="934720" y="683260"/>
                </a:cubicBezTo>
                <a:lnTo>
                  <a:pt x="960120" y="678180"/>
                </a:lnTo>
                <a:cubicBezTo>
                  <a:pt x="965200" y="674793"/>
                  <a:pt x="971043" y="672337"/>
                  <a:pt x="975360" y="668020"/>
                </a:cubicBezTo>
                <a:cubicBezTo>
                  <a:pt x="985139" y="658241"/>
                  <a:pt x="979991" y="662393"/>
                  <a:pt x="990600" y="655320"/>
                </a:cubicBezTo>
                <a:cubicBezTo>
                  <a:pt x="992293" y="652780"/>
                  <a:pt x="993296" y="649607"/>
                  <a:pt x="995680" y="647700"/>
                </a:cubicBezTo>
                <a:cubicBezTo>
                  <a:pt x="997771" y="646027"/>
                  <a:pt x="1000905" y="646357"/>
                  <a:pt x="1003300" y="645160"/>
                </a:cubicBezTo>
                <a:cubicBezTo>
                  <a:pt x="1006030" y="643795"/>
                  <a:pt x="1008436" y="641854"/>
                  <a:pt x="1010920" y="640080"/>
                </a:cubicBezTo>
                <a:cubicBezTo>
                  <a:pt x="1014365" y="637619"/>
                  <a:pt x="1017404" y="634560"/>
                  <a:pt x="1021080" y="632460"/>
                </a:cubicBezTo>
                <a:cubicBezTo>
                  <a:pt x="1023405" y="631132"/>
                  <a:pt x="1026360" y="631220"/>
                  <a:pt x="1028700" y="629920"/>
                </a:cubicBezTo>
                <a:cubicBezTo>
                  <a:pt x="1034037" y="626955"/>
                  <a:pt x="1038860" y="623147"/>
                  <a:pt x="1043940" y="619760"/>
                </a:cubicBezTo>
                <a:cubicBezTo>
                  <a:pt x="1046480" y="618067"/>
                  <a:pt x="1048538" y="615112"/>
                  <a:pt x="1051560" y="614680"/>
                </a:cubicBezTo>
                <a:cubicBezTo>
                  <a:pt x="1072796" y="611646"/>
                  <a:pt x="1063532" y="613592"/>
                  <a:pt x="1079500" y="609600"/>
                </a:cubicBezTo>
                <a:cubicBezTo>
                  <a:pt x="1082040" y="607907"/>
                  <a:pt x="1084330" y="605760"/>
                  <a:pt x="1087120" y="604520"/>
                </a:cubicBezTo>
                <a:cubicBezTo>
                  <a:pt x="1092013" y="602345"/>
                  <a:pt x="1097280" y="601133"/>
                  <a:pt x="1102360" y="599440"/>
                </a:cubicBezTo>
                <a:cubicBezTo>
                  <a:pt x="1104900" y="598593"/>
                  <a:pt x="1107383" y="597549"/>
                  <a:pt x="1109980" y="596900"/>
                </a:cubicBezTo>
                <a:cubicBezTo>
                  <a:pt x="1113367" y="596053"/>
                  <a:pt x="1116796" y="595363"/>
                  <a:pt x="1120140" y="594360"/>
                </a:cubicBezTo>
                <a:cubicBezTo>
                  <a:pt x="1125269" y="592821"/>
                  <a:pt x="1130067" y="589944"/>
                  <a:pt x="1135380" y="589280"/>
                </a:cubicBezTo>
                <a:lnTo>
                  <a:pt x="1155700" y="586740"/>
                </a:lnTo>
                <a:cubicBezTo>
                  <a:pt x="1160798" y="586012"/>
                  <a:pt x="1165811" y="584666"/>
                  <a:pt x="1170940" y="584200"/>
                </a:cubicBezTo>
                <a:cubicBezTo>
                  <a:pt x="1184457" y="582971"/>
                  <a:pt x="1198033" y="582507"/>
                  <a:pt x="1211580" y="581660"/>
                </a:cubicBezTo>
                <a:cubicBezTo>
                  <a:pt x="1216660" y="578273"/>
                  <a:pt x="1223433" y="576580"/>
                  <a:pt x="1226820" y="571500"/>
                </a:cubicBezTo>
                <a:cubicBezTo>
                  <a:pt x="1233385" y="561652"/>
                  <a:pt x="1229004" y="564845"/>
                  <a:pt x="1239520" y="561340"/>
                </a:cubicBezTo>
                <a:cubicBezTo>
                  <a:pt x="1242197" y="550633"/>
                  <a:pt x="1241045" y="549655"/>
                  <a:pt x="1249680" y="541020"/>
                </a:cubicBezTo>
                <a:cubicBezTo>
                  <a:pt x="1251839" y="538861"/>
                  <a:pt x="1255141" y="538099"/>
                  <a:pt x="1257300" y="535940"/>
                </a:cubicBezTo>
                <a:cubicBezTo>
                  <a:pt x="1260293" y="532947"/>
                  <a:pt x="1262459" y="529225"/>
                  <a:pt x="1264920" y="525780"/>
                </a:cubicBezTo>
                <a:cubicBezTo>
                  <a:pt x="1266694" y="523296"/>
                  <a:pt x="1267616" y="520067"/>
                  <a:pt x="1270000" y="518160"/>
                </a:cubicBezTo>
                <a:cubicBezTo>
                  <a:pt x="1272091" y="516487"/>
                  <a:pt x="1275225" y="516817"/>
                  <a:pt x="1277620" y="515620"/>
                </a:cubicBezTo>
                <a:cubicBezTo>
                  <a:pt x="1297648" y="505606"/>
                  <a:pt x="1267165" y="513485"/>
                  <a:pt x="1305560" y="508000"/>
                </a:cubicBezTo>
                <a:cubicBezTo>
                  <a:pt x="1315540" y="506574"/>
                  <a:pt x="1321703" y="505565"/>
                  <a:pt x="1330960" y="502920"/>
                </a:cubicBezTo>
                <a:cubicBezTo>
                  <a:pt x="1335887" y="501512"/>
                  <a:pt x="1343811" y="498114"/>
                  <a:pt x="1348740" y="497840"/>
                </a:cubicBezTo>
                <a:cubicBezTo>
                  <a:pt x="1375805" y="496336"/>
                  <a:pt x="1402927" y="496147"/>
                  <a:pt x="1430020" y="495300"/>
                </a:cubicBezTo>
                <a:cubicBezTo>
                  <a:pt x="1444089" y="485921"/>
                  <a:pt x="1430979" y="493155"/>
                  <a:pt x="1452880" y="487680"/>
                </a:cubicBezTo>
                <a:cubicBezTo>
                  <a:pt x="1458075" y="486381"/>
                  <a:pt x="1463040" y="484293"/>
                  <a:pt x="1468120" y="482600"/>
                </a:cubicBezTo>
                <a:cubicBezTo>
                  <a:pt x="1482513" y="483447"/>
                  <a:pt x="1497191" y="482170"/>
                  <a:pt x="1511300" y="485140"/>
                </a:cubicBezTo>
                <a:cubicBezTo>
                  <a:pt x="1514287" y="485769"/>
                  <a:pt x="1513996" y="490853"/>
                  <a:pt x="1516380" y="492760"/>
                </a:cubicBezTo>
                <a:cubicBezTo>
                  <a:pt x="1518471" y="494433"/>
                  <a:pt x="1521354" y="494893"/>
                  <a:pt x="1524000" y="495300"/>
                </a:cubicBezTo>
                <a:cubicBezTo>
                  <a:pt x="1532410" y="496594"/>
                  <a:pt x="1540933" y="496993"/>
                  <a:pt x="1549400" y="497840"/>
                </a:cubicBezTo>
                <a:cubicBezTo>
                  <a:pt x="1572201" y="505440"/>
                  <a:pt x="1546256" y="497526"/>
                  <a:pt x="1600200" y="502920"/>
                </a:cubicBezTo>
                <a:cubicBezTo>
                  <a:pt x="1606386" y="503539"/>
                  <a:pt x="1610529" y="507266"/>
                  <a:pt x="1615440" y="510540"/>
                </a:cubicBezTo>
                <a:cubicBezTo>
                  <a:pt x="1619673" y="509693"/>
                  <a:pt x="1623952" y="509047"/>
                  <a:pt x="1628140" y="508000"/>
                </a:cubicBezTo>
                <a:cubicBezTo>
                  <a:pt x="1630737" y="507351"/>
                  <a:pt x="1633163" y="506109"/>
                  <a:pt x="1635760" y="505460"/>
                </a:cubicBezTo>
                <a:cubicBezTo>
                  <a:pt x="1639948" y="504413"/>
                  <a:pt x="1644272" y="503967"/>
                  <a:pt x="1648460" y="502920"/>
                </a:cubicBezTo>
                <a:cubicBezTo>
                  <a:pt x="1651057" y="502271"/>
                  <a:pt x="1653506" y="501116"/>
                  <a:pt x="1656080" y="500380"/>
                </a:cubicBezTo>
                <a:cubicBezTo>
                  <a:pt x="1659437" y="499421"/>
                  <a:pt x="1662883" y="498799"/>
                  <a:pt x="1666240" y="497840"/>
                </a:cubicBezTo>
                <a:cubicBezTo>
                  <a:pt x="1687646" y="491724"/>
                  <a:pt x="1659216" y="499762"/>
                  <a:pt x="1681480" y="490220"/>
                </a:cubicBezTo>
                <a:cubicBezTo>
                  <a:pt x="1684689" y="488845"/>
                  <a:pt x="1688253" y="488527"/>
                  <a:pt x="1691640" y="487680"/>
                </a:cubicBezTo>
                <a:cubicBezTo>
                  <a:pt x="1692487" y="485140"/>
                  <a:pt x="1693655" y="482685"/>
                  <a:pt x="1694180" y="480060"/>
                </a:cubicBezTo>
                <a:cubicBezTo>
                  <a:pt x="1695354" y="474189"/>
                  <a:pt x="1695000" y="468014"/>
                  <a:pt x="1696720" y="462280"/>
                </a:cubicBezTo>
                <a:cubicBezTo>
                  <a:pt x="1697597" y="459356"/>
                  <a:pt x="1700435" y="457390"/>
                  <a:pt x="1701800" y="454660"/>
                </a:cubicBezTo>
                <a:cubicBezTo>
                  <a:pt x="1704703" y="448854"/>
                  <a:pt x="1705431" y="440137"/>
                  <a:pt x="1706880" y="434340"/>
                </a:cubicBezTo>
                <a:cubicBezTo>
                  <a:pt x="1707529" y="431743"/>
                  <a:pt x="1708573" y="429260"/>
                  <a:pt x="1709420" y="426720"/>
                </a:cubicBezTo>
                <a:cubicBezTo>
                  <a:pt x="1710267" y="420793"/>
                  <a:pt x="1711960" y="414927"/>
                  <a:pt x="1711960" y="408940"/>
                </a:cubicBezTo>
                <a:cubicBezTo>
                  <a:pt x="1711960" y="395131"/>
                  <a:pt x="1710462" y="377549"/>
                  <a:pt x="1706880" y="363220"/>
                </a:cubicBezTo>
                <a:cubicBezTo>
                  <a:pt x="1706231" y="360623"/>
                  <a:pt x="1704989" y="358197"/>
                  <a:pt x="1704340" y="355600"/>
                </a:cubicBezTo>
                <a:lnTo>
                  <a:pt x="1699260" y="335280"/>
                </a:lnTo>
                <a:cubicBezTo>
                  <a:pt x="1702333" y="304552"/>
                  <a:pt x="1699109" y="317952"/>
                  <a:pt x="1706880" y="294640"/>
                </a:cubicBezTo>
                <a:lnTo>
                  <a:pt x="1706880" y="294640"/>
                </a:lnTo>
                <a:cubicBezTo>
                  <a:pt x="1707727" y="290407"/>
                  <a:pt x="1708648" y="286188"/>
                  <a:pt x="1709420" y="281940"/>
                </a:cubicBezTo>
                <a:cubicBezTo>
                  <a:pt x="1710341" y="276873"/>
                  <a:pt x="1710331" y="271586"/>
                  <a:pt x="1711960" y="266700"/>
                </a:cubicBezTo>
                <a:cubicBezTo>
                  <a:pt x="1713728" y="261396"/>
                  <a:pt x="1721123" y="254997"/>
                  <a:pt x="1724660" y="251460"/>
                </a:cubicBezTo>
                <a:cubicBezTo>
                  <a:pt x="1731044" y="232307"/>
                  <a:pt x="1721690" y="255173"/>
                  <a:pt x="1734820" y="238760"/>
                </a:cubicBezTo>
                <a:cubicBezTo>
                  <a:pt x="1736493" y="236669"/>
                  <a:pt x="1736060" y="233480"/>
                  <a:pt x="1737360" y="231140"/>
                </a:cubicBezTo>
                <a:cubicBezTo>
                  <a:pt x="1740325" y="225803"/>
                  <a:pt x="1744133" y="220980"/>
                  <a:pt x="1747520" y="215900"/>
                </a:cubicBezTo>
                <a:cubicBezTo>
                  <a:pt x="1749213" y="213360"/>
                  <a:pt x="1749704" y="209245"/>
                  <a:pt x="1752600" y="208280"/>
                </a:cubicBezTo>
                <a:lnTo>
                  <a:pt x="1760220" y="205740"/>
                </a:lnTo>
                <a:cubicBezTo>
                  <a:pt x="1761913" y="203200"/>
                  <a:pt x="1762955" y="200074"/>
                  <a:pt x="1765300" y="198120"/>
                </a:cubicBezTo>
                <a:cubicBezTo>
                  <a:pt x="1772683" y="191967"/>
                  <a:pt x="1781767" y="191989"/>
                  <a:pt x="1790700" y="190500"/>
                </a:cubicBezTo>
                <a:cubicBezTo>
                  <a:pt x="1817793" y="191347"/>
                  <a:pt x="1844918" y="191494"/>
                  <a:pt x="1871980" y="193040"/>
                </a:cubicBezTo>
                <a:cubicBezTo>
                  <a:pt x="1874653" y="193193"/>
                  <a:pt x="1876923" y="195580"/>
                  <a:pt x="1879600" y="195580"/>
                </a:cubicBezTo>
                <a:cubicBezTo>
                  <a:pt x="1892328" y="195580"/>
                  <a:pt x="1905000" y="193887"/>
                  <a:pt x="1917700" y="193040"/>
                </a:cubicBezTo>
                <a:cubicBezTo>
                  <a:pt x="1928394" y="187693"/>
                  <a:pt x="1938376" y="182103"/>
                  <a:pt x="1950720" y="180340"/>
                </a:cubicBezTo>
                <a:lnTo>
                  <a:pt x="1968500" y="177800"/>
                </a:lnTo>
                <a:cubicBezTo>
                  <a:pt x="1980575" y="169750"/>
                  <a:pt x="1973224" y="173685"/>
                  <a:pt x="1991360" y="167640"/>
                </a:cubicBezTo>
                <a:cubicBezTo>
                  <a:pt x="1993900" y="166793"/>
                  <a:pt x="1996752" y="166585"/>
                  <a:pt x="1998980" y="165100"/>
                </a:cubicBezTo>
                <a:cubicBezTo>
                  <a:pt x="2010192" y="157625"/>
                  <a:pt x="2003607" y="160619"/>
                  <a:pt x="2019300" y="157480"/>
                </a:cubicBezTo>
                <a:cubicBezTo>
                  <a:pt x="2023048" y="151857"/>
                  <a:pt x="2026133" y="146151"/>
                  <a:pt x="2032000" y="142240"/>
                </a:cubicBezTo>
                <a:cubicBezTo>
                  <a:pt x="2034228" y="140755"/>
                  <a:pt x="2037225" y="140897"/>
                  <a:pt x="2039620" y="139700"/>
                </a:cubicBezTo>
                <a:cubicBezTo>
                  <a:pt x="2042350" y="138335"/>
                  <a:pt x="2044450" y="135860"/>
                  <a:pt x="2047240" y="134620"/>
                </a:cubicBezTo>
                <a:lnTo>
                  <a:pt x="2070100" y="127000"/>
                </a:lnTo>
                <a:cubicBezTo>
                  <a:pt x="2072640" y="126153"/>
                  <a:pt x="2075492" y="125945"/>
                  <a:pt x="2077720" y="124460"/>
                </a:cubicBezTo>
                <a:cubicBezTo>
                  <a:pt x="2080260" y="122767"/>
                  <a:pt x="2082534" y="120583"/>
                  <a:pt x="2085340" y="119380"/>
                </a:cubicBezTo>
                <a:cubicBezTo>
                  <a:pt x="2088549" y="118005"/>
                  <a:pt x="2092143" y="117799"/>
                  <a:pt x="2095500" y="116840"/>
                </a:cubicBezTo>
                <a:cubicBezTo>
                  <a:pt x="2098074" y="116104"/>
                  <a:pt x="2100659" y="115355"/>
                  <a:pt x="2103120" y="114300"/>
                </a:cubicBezTo>
                <a:cubicBezTo>
                  <a:pt x="2114055" y="109614"/>
                  <a:pt x="2117686" y="106283"/>
                  <a:pt x="2128520" y="99060"/>
                </a:cubicBezTo>
                <a:lnTo>
                  <a:pt x="2136140" y="93980"/>
                </a:lnTo>
                <a:cubicBezTo>
                  <a:pt x="2138680" y="92287"/>
                  <a:pt x="2140798" y="89640"/>
                  <a:pt x="2143760" y="88900"/>
                </a:cubicBezTo>
                <a:cubicBezTo>
                  <a:pt x="2147147" y="88053"/>
                  <a:pt x="2150576" y="87363"/>
                  <a:pt x="2153920" y="86360"/>
                </a:cubicBezTo>
                <a:cubicBezTo>
                  <a:pt x="2184840" y="77084"/>
                  <a:pt x="2155902" y="84594"/>
                  <a:pt x="2179320" y="78740"/>
                </a:cubicBezTo>
                <a:cubicBezTo>
                  <a:pt x="2181860" y="77047"/>
                  <a:pt x="2184210" y="75025"/>
                  <a:pt x="2186940" y="73660"/>
                </a:cubicBezTo>
                <a:cubicBezTo>
                  <a:pt x="2193578" y="70341"/>
                  <a:pt x="2203516" y="67989"/>
                  <a:pt x="2209800" y="63500"/>
                </a:cubicBezTo>
                <a:cubicBezTo>
                  <a:pt x="2212723" y="61412"/>
                  <a:pt x="2214693" y="58218"/>
                  <a:pt x="2217420" y="55880"/>
                </a:cubicBezTo>
                <a:cubicBezTo>
                  <a:pt x="2227230" y="47471"/>
                  <a:pt x="2227322" y="50094"/>
                  <a:pt x="2235200" y="40640"/>
                </a:cubicBezTo>
                <a:cubicBezTo>
                  <a:pt x="2237154" y="38295"/>
                  <a:pt x="2237446" y="34154"/>
                  <a:pt x="2240280" y="33020"/>
                </a:cubicBezTo>
                <a:cubicBezTo>
                  <a:pt x="2246618" y="30485"/>
                  <a:pt x="2253827" y="31327"/>
                  <a:pt x="2260600" y="30480"/>
                </a:cubicBezTo>
                <a:cubicBezTo>
                  <a:pt x="2261447" y="27940"/>
                  <a:pt x="2261049" y="24533"/>
                  <a:pt x="2263140" y="22860"/>
                </a:cubicBezTo>
                <a:cubicBezTo>
                  <a:pt x="2265866" y="20679"/>
                  <a:pt x="2269877" y="21005"/>
                  <a:pt x="2273300" y="20320"/>
                </a:cubicBezTo>
                <a:cubicBezTo>
                  <a:pt x="2278350" y="19310"/>
                  <a:pt x="2283490" y="18790"/>
                  <a:pt x="2288540" y="17780"/>
                </a:cubicBezTo>
                <a:cubicBezTo>
                  <a:pt x="2291963" y="17095"/>
                  <a:pt x="2295431" y="16466"/>
                  <a:pt x="2298700" y="15240"/>
                </a:cubicBezTo>
                <a:cubicBezTo>
                  <a:pt x="2309995" y="11004"/>
                  <a:pt x="2306159" y="9914"/>
                  <a:pt x="2316480" y="7620"/>
                </a:cubicBezTo>
                <a:cubicBezTo>
                  <a:pt x="2331658" y="4247"/>
                  <a:pt x="2346619" y="3838"/>
                  <a:pt x="2362200" y="2540"/>
                </a:cubicBezTo>
                <a:cubicBezTo>
                  <a:pt x="2364740" y="1693"/>
                  <a:pt x="2367143" y="0"/>
                  <a:pt x="2369820" y="0"/>
                </a:cubicBezTo>
                <a:cubicBezTo>
                  <a:pt x="2390365" y="0"/>
                  <a:pt x="2400167" y="2094"/>
                  <a:pt x="2418080" y="5080"/>
                </a:cubicBezTo>
                <a:cubicBezTo>
                  <a:pt x="2432898" y="14959"/>
                  <a:pt x="2417775" y="6382"/>
                  <a:pt x="2440940" y="12700"/>
                </a:cubicBezTo>
                <a:cubicBezTo>
                  <a:pt x="2445339" y="13900"/>
                  <a:pt x="2449371" y="16179"/>
                  <a:pt x="2453640" y="17780"/>
                </a:cubicBezTo>
                <a:cubicBezTo>
                  <a:pt x="2465022" y="22048"/>
                  <a:pt x="2458076" y="18857"/>
                  <a:pt x="2471420" y="22860"/>
                </a:cubicBezTo>
                <a:cubicBezTo>
                  <a:pt x="2479113" y="25168"/>
                  <a:pt x="2486660" y="27940"/>
                  <a:pt x="2494280" y="30480"/>
                </a:cubicBezTo>
                <a:lnTo>
                  <a:pt x="2501900" y="33020"/>
                </a:lnTo>
                <a:cubicBezTo>
                  <a:pt x="2526467" y="51446"/>
                  <a:pt x="2500287" y="33483"/>
                  <a:pt x="2519680" y="43180"/>
                </a:cubicBezTo>
                <a:cubicBezTo>
                  <a:pt x="2524096" y="45388"/>
                  <a:pt x="2527696" y="49239"/>
                  <a:pt x="2532380" y="50800"/>
                </a:cubicBezTo>
                <a:cubicBezTo>
                  <a:pt x="2538060" y="52693"/>
                  <a:pt x="2544289" y="52166"/>
                  <a:pt x="2550160" y="53340"/>
                </a:cubicBezTo>
                <a:cubicBezTo>
                  <a:pt x="2557006" y="54709"/>
                  <a:pt x="2570480" y="58420"/>
                  <a:pt x="2570480" y="58420"/>
                </a:cubicBezTo>
                <a:cubicBezTo>
                  <a:pt x="2573020" y="60113"/>
                  <a:pt x="2575310" y="62260"/>
                  <a:pt x="2578100" y="63500"/>
                </a:cubicBezTo>
                <a:cubicBezTo>
                  <a:pt x="2582993" y="65675"/>
                  <a:pt x="2588260" y="66887"/>
                  <a:pt x="2593340" y="68580"/>
                </a:cubicBezTo>
                <a:cubicBezTo>
                  <a:pt x="2595880" y="69427"/>
                  <a:pt x="2598565" y="69923"/>
                  <a:pt x="2600960" y="71120"/>
                </a:cubicBezTo>
                <a:lnTo>
                  <a:pt x="2606040" y="7366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5897880" y="2590800"/>
            <a:ext cx="840740" cy="200660"/>
          </a:xfrm>
          <a:custGeom>
            <a:avLst/>
            <a:gdLst>
              <a:gd name="connsiteX0" fmla="*/ 0 w 840740"/>
              <a:gd name="connsiteY0" fmla="*/ 200660 h 200660"/>
              <a:gd name="connsiteX1" fmla="*/ 5080 w 840740"/>
              <a:gd name="connsiteY1" fmla="*/ 187960 h 200660"/>
              <a:gd name="connsiteX2" fmla="*/ 7620 w 840740"/>
              <a:gd name="connsiteY2" fmla="*/ 180340 h 200660"/>
              <a:gd name="connsiteX3" fmla="*/ 12700 w 840740"/>
              <a:gd name="connsiteY3" fmla="*/ 172720 h 200660"/>
              <a:gd name="connsiteX4" fmla="*/ 27940 w 840740"/>
              <a:gd name="connsiteY4" fmla="*/ 167640 h 200660"/>
              <a:gd name="connsiteX5" fmla="*/ 33020 w 840740"/>
              <a:gd name="connsiteY5" fmla="*/ 160020 h 200660"/>
              <a:gd name="connsiteX6" fmla="*/ 35560 w 840740"/>
              <a:gd name="connsiteY6" fmla="*/ 144780 h 200660"/>
              <a:gd name="connsiteX7" fmla="*/ 58420 w 840740"/>
              <a:gd name="connsiteY7" fmla="*/ 124460 h 200660"/>
              <a:gd name="connsiteX8" fmla="*/ 76200 w 840740"/>
              <a:gd name="connsiteY8" fmla="*/ 121920 h 200660"/>
              <a:gd name="connsiteX9" fmla="*/ 83820 w 840740"/>
              <a:gd name="connsiteY9" fmla="*/ 119380 h 200660"/>
              <a:gd name="connsiteX10" fmla="*/ 88900 w 840740"/>
              <a:gd name="connsiteY10" fmla="*/ 111760 h 200660"/>
              <a:gd name="connsiteX11" fmla="*/ 104140 w 840740"/>
              <a:gd name="connsiteY11" fmla="*/ 99060 h 200660"/>
              <a:gd name="connsiteX12" fmla="*/ 109220 w 840740"/>
              <a:gd name="connsiteY12" fmla="*/ 91440 h 200660"/>
              <a:gd name="connsiteX13" fmla="*/ 167640 w 840740"/>
              <a:gd name="connsiteY13" fmla="*/ 83820 h 200660"/>
              <a:gd name="connsiteX14" fmla="*/ 195580 w 840740"/>
              <a:gd name="connsiteY14" fmla="*/ 81280 h 200660"/>
              <a:gd name="connsiteX15" fmla="*/ 261620 w 840740"/>
              <a:gd name="connsiteY15" fmla="*/ 78740 h 200660"/>
              <a:gd name="connsiteX16" fmla="*/ 284480 w 840740"/>
              <a:gd name="connsiteY16" fmla="*/ 66040 h 200660"/>
              <a:gd name="connsiteX17" fmla="*/ 312420 w 840740"/>
              <a:gd name="connsiteY17" fmla="*/ 60960 h 200660"/>
              <a:gd name="connsiteX18" fmla="*/ 320040 w 840740"/>
              <a:gd name="connsiteY18" fmla="*/ 58420 h 200660"/>
              <a:gd name="connsiteX19" fmla="*/ 335280 w 840740"/>
              <a:gd name="connsiteY19" fmla="*/ 48260 h 200660"/>
              <a:gd name="connsiteX20" fmla="*/ 350520 w 840740"/>
              <a:gd name="connsiteY20" fmla="*/ 43180 h 200660"/>
              <a:gd name="connsiteX21" fmla="*/ 355600 w 840740"/>
              <a:gd name="connsiteY21" fmla="*/ 35560 h 200660"/>
              <a:gd name="connsiteX22" fmla="*/ 370840 w 840740"/>
              <a:gd name="connsiteY22" fmla="*/ 25400 h 200660"/>
              <a:gd name="connsiteX23" fmla="*/ 378460 w 840740"/>
              <a:gd name="connsiteY23" fmla="*/ 20320 h 200660"/>
              <a:gd name="connsiteX24" fmla="*/ 393700 w 840740"/>
              <a:gd name="connsiteY24" fmla="*/ 7620 h 200660"/>
              <a:gd name="connsiteX25" fmla="*/ 406400 w 840740"/>
              <a:gd name="connsiteY25" fmla="*/ 5080 h 200660"/>
              <a:gd name="connsiteX26" fmla="*/ 414020 w 840740"/>
              <a:gd name="connsiteY26" fmla="*/ 2540 h 200660"/>
              <a:gd name="connsiteX27" fmla="*/ 424180 w 840740"/>
              <a:gd name="connsiteY27" fmla="*/ 0 h 200660"/>
              <a:gd name="connsiteX28" fmla="*/ 457200 w 840740"/>
              <a:gd name="connsiteY28" fmla="*/ 5080 h 200660"/>
              <a:gd name="connsiteX29" fmla="*/ 467360 w 840740"/>
              <a:gd name="connsiteY29" fmla="*/ 10160 h 200660"/>
              <a:gd name="connsiteX30" fmla="*/ 474980 w 840740"/>
              <a:gd name="connsiteY30" fmla="*/ 12700 h 200660"/>
              <a:gd name="connsiteX31" fmla="*/ 482600 w 840740"/>
              <a:gd name="connsiteY31" fmla="*/ 17780 h 200660"/>
              <a:gd name="connsiteX32" fmla="*/ 490220 w 840740"/>
              <a:gd name="connsiteY32" fmla="*/ 20320 h 200660"/>
              <a:gd name="connsiteX33" fmla="*/ 505460 w 840740"/>
              <a:gd name="connsiteY33" fmla="*/ 30480 h 200660"/>
              <a:gd name="connsiteX34" fmla="*/ 515620 w 840740"/>
              <a:gd name="connsiteY34" fmla="*/ 33020 h 200660"/>
              <a:gd name="connsiteX35" fmla="*/ 528320 w 840740"/>
              <a:gd name="connsiteY35" fmla="*/ 38100 h 200660"/>
              <a:gd name="connsiteX36" fmla="*/ 548640 w 840740"/>
              <a:gd name="connsiteY36" fmla="*/ 43180 h 200660"/>
              <a:gd name="connsiteX37" fmla="*/ 604520 w 840740"/>
              <a:gd name="connsiteY37" fmla="*/ 50800 h 200660"/>
              <a:gd name="connsiteX38" fmla="*/ 624840 w 840740"/>
              <a:gd name="connsiteY38" fmla="*/ 55880 h 200660"/>
              <a:gd name="connsiteX39" fmla="*/ 675640 w 840740"/>
              <a:gd name="connsiteY39" fmla="*/ 53340 h 200660"/>
              <a:gd name="connsiteX40" fmla="*/ 695960 w 840740"/>
              <a:gd name="connsiteY40" fmla="*/ 48260 h 200660"/>
              <a:gd name="connsiteX41" fmla="*/ 728980 w 840740"/>
              <a:gd name="connsiteY41" fmla="*/ 40640 h 200660"/>
              <a:gd name="connsiteX42" fmla="*/ 736600 w 840740"/>
              <a:gd name="connsiteY42" fmla="*/ 33020 h 200660"/>
              <a:gd name="connsiteX43" fmla="*/ 744220 w 840740"/>
              <a:gd name="connsiteY43" fmla="*/ 30480 h 200660"/>
              <a:gd name="connsiteX44" fmla="*/ 789940 w 840740"/>
              <a:gd name="connsiteY44" fmla="*/ 33020 h 200660"/>
              <a:gd name="connsiteX45" fmla="*/ 815340 w 840740"/>
              <a:gd name="connsiteY45" fmla="*/ 40640 h 200660"/>
              <a:gd name="connsiteX46" fmla="*/ 822960 w 840740"/>
              <a:gd name="connsiteY46" fmla="*/ 43180 h 200660"/>
              <a:gd name="connsiteX47" fmla="*/ 830580 w 840740"/>
              <a:gd name="connsiteY47" fmla="*/ 45720 h 200660"/>
              <a:gd name="connsiteX48" fmla="*/ 840740 w 840740"/>
              <a:gd name="connsiteY48" fmla="*/ 45720 h 20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840740" h="200660">
                <a:moveTo>
                  <a:pt x="0" y="200660"/>
                </a:moveTo>
                <a:cubicBezTo>
                  <a:pt x="1693" y="196427"/>
                  <a:pt x="3479" y="192229"/>
                  <a:pt x="5080" y="187960"/>
                </a:cubicBezTo>
                <a:cubicBezTo>
                  <a:pt x="6020" y="185453"/>
                  <a:pt x="6423" y="182735"/>
                  <a:pt x="7620" y="180340"/>
                </a:cubicBezTo>
                <a:cubicBezTo>
                  <a:pt x="8985" y="177610"/>
                  <a:pt x="10111" y="174338"/>
                  <a:pt x="12700" y="172720"/>
                </a:cubicBezTo>
                <a:cubicBezTo>
                  <a:pt x="17241" y="169882"/>
                  <a:pt x="27940" y="167640"/>
                  <a:pt x="27940" y="167640"/>
                </a:cubicBezTo>
                <a:cubicBezTo>
                  <a:pt x="29633" y="165100"/>
                  <a:pt x="32055" y="162916"/>
                  <a:pt x="33020" y="160020"/>
                </a:cubicBezTo>
                <a:cubicBezTo>
                  <a:pt x="34649" y="155134"/>
                  <a:pt x="32965" y="149229"/>
                  <a:pt x="35560" y="144780"/>
                </a:cubicBezTo>
                <a:cubicBezTo>
                  <a:pt x="35875" y="144240"/>
                  <a:pt x="52082" y="126362"/>
                  <a:pt x="58420" y="124460"/>
                </a:cubicBezTo>
                <a:cubicBezTo>
                  <a:pt x="64154" y="122740"/>
                  <a:pt x="70273" y="122767"/>
                  <a:pt x="76200" y="121920"/>
                </a:cubicBezTo>
                <a:cubicBezTo>
                  <a:pt x="78740" y="121073"/>
                  <a:pt x="81729" y="121053"/>
                  <a:pt x="83820" y="119380"/>
                </a:cubicBezTo>
                <a:cubicBezTo>
                  <a:pt x="86204" y="117473"/>
                  <a:pt x="86946" y="114105"/>
                  <a:pt x="88900" y="111760"/>
                </a:cubicBezTo>
                <a:cubicBezTo>
                  <a:pt x="95012" y="104426"/>
                  <a:pt x="96648" y="104055"/>
                  <a:pt x="104140" y="99060"/>
                </a:cubicBezTo>
                <a:cubicBezTo>
                  <a:pt x="105833" y="96520"/>
                  <a:pt x="107061" y="93599"/>
                  <a:pt x="109220" y="91440"/>
                </a:cubicBezTo>
                <a:cubicBezTo>
                  <a:pt x="123356" y="77304"/>
                  <a:pt x="155953" y="84574"/>
                  <a:pt x="167640" y="83820"/>
                </a:cubicBezTo>
                <a:cubicBezTo>
                  <a:pt x="176972" y="83218"/>
                  <a:pt x="186242" y="81785"/>
                  <a:pt x="195580" y="81280"/>
                </a:cubicBezTo>
                <a:cubicBezTo>
                  <a:pt x="217577" y="80091"/>
                  <a:pt x="239607" y="79587"/>
                  <a:pt x="261620" y="78740"/>
                </a:cubicBezTo>
                <a:cubicBezTo>
                  <a:pt x="297271" y="66856"/>
                  <a:pt x="261667" y="81249"/>
                  <a:pt x="284480" y="66040"/>
                </a:cubicBezTo>
                <a:cubicBezTo>
                  <a:pt x="289901" y="62426"/>
                  <a:pt x="311559" y="61068"/>
                  <a:pt x="312420" y="60960"/>
                </a:cubicBezTo>
                <a:cubicBezTo>
                  <a:pt x="314960" y="60113"/>
                  <a:pt x="317700" y="59720"/>
                  <a:pt x="320040" y="58420"/>
                </a:cubicBezTo>
                <a:cubicBezTo>
                  <a:pt x="325377" y="55455"/>
                  <a:pt x="329488" y="50191"/>
                  <a:pt x="335280" y="48260"/>
                </a:cubicBezTo>
                <a:lnTo>
                  <a:pt x="350520" y="43180"/>
                </a:lnTo>
                <a:cubicBezTo>
                  <a:pt x="352213" y="40640"/>
                  <a:pt x="353303" y="37570"/>
                  <a:pt x="355600" y="35560"/>
                </a:cubicBezTo>
                <a:cubicBezTo>
                  <a:pt x="360195" y="31540"/>
                  <a:pt x="365760" y="28787"/>
                  <a:pt x="370840" y="25400"/>
                </a:cubicBezTo>
                <a:cubicBezTo>
                  <a:pt x="373380" y="23707"/>
                  <a:pt x="376301" y="22479"/>
                  <a:pt x="378460" y="20320"/>
                </a:cubicBezTo>
                <a:cubicBezTo>
                  <a:pt x="382413" y="16367"/>
                  <a:pt x="388042" y="9742"/>
                  <a:pt x="393700" y="7620"/>
                </a:cubicBezTo>
                <a:cubicBezTo>
                  <a:pt x="397742" y="6104"/>
                  <a:pt x="402212" y="6127"/>
                  <a:pt x="406400" y="5080"/>
                </a:cubicBezTo>
                <a:cubicBezTo>
                  <a:pt x="408997" y="4431"/>
                  <a:pt x="411446" y="3276"/>
                  <a:pt x="414020" y="2540"/>
                </a:cubicBezTo>
                <a:cubicBezTo>
                  <a:pt x="417377" y="1581"/>
                  <a:pt x="420793" y="847"/>
                  <a:pt x="424180" y="0"/>
                </a:cubicBezTo>
                <a:cubicBezTo>
                  <a:pt x="437789" y="1361"/>
                  <a:pt x="446056" y="304"/>
                  <a:pt x="457200" y="5080"/>
                </a:cubicBezTo>
                <a:cubicBezTo>
                  <a:pt x="460680" y="6572"/>
                  <a:pt x="463880" y="8668"/>
                  <a:pt x="467360" y="10160"/>
                </a:cubicBezTo>
                <a:cubicBezTo>
                  <a:pt x="469821" y="11215"/>
                  <a:pt x="472585" y="11503"/>
                  <a:pt x="474980" y="12700"/>
                </a:cubicBezTo>
                <a:cubicBezTo>
                  <a:pt x="477710" y="14065"/>
                  <a:pt x="479870" y="16415"/>
                  <a:pt x="482600" y="17780"/>
                </a:cubicBezTo>
                <a:cubicBezTo>
                  <a:pt x="484995" y="18977"/>
                  <a:pt x="487880" y="19020"/>
                  <a:pt x="490220" y="20320"/>
                </a:cubicBezTo>
                <a:cubicBezTo>
                  <a:pt x="495557" y="23285"/>
                  <a:pt x="499537" y="28999"/>
                  <a:pt x="505460" y="30480"/>
                </a:cubicBezTo>
                <a:cubicBezTo>
                  <a:pt x="508847" y="31327"/>
                  <a:pt x="512308" y="31916"/>
                  <a:pt x="515620" y="33020"/>
                </a:cubicBezTo>
                <a:cubicBezTo>
                  <a:pt x="519945" y="34462"/>
                  <a:pt x="524051" y="36499"/>
                  <a:pt x="528320" y="38100"/>
                </a:cubicBezTo>
                <a:cubicBezTo>
                  <a:pt x="535456" y="40776"/>
                  <a:pt x="540700" y="42097"/>
                  <a:pt x="548640" y="43180"/>
                </a:cubicBezTo>
                <a:cubicBezTo>
                  <a:pt x="576074" y="46921"/>
                  <a:pt x="583577" y="45967"/>
                  <a:pt x="604520" y="50800"/>
                </a:cubicBezTo>
                <a:cubicBezTo>
                  <a:pt x="611323" y="52370"/>
                  <a:pt x="624840" y="55880"/>
                  <a:pt x="624840" y="55880"/>
                </a:cubicBezTo>
                <a:cubicBezTo>
                  <a:pt x="641773" y="55033"/>
                  <a:pt x="658782" y="55146"/>
                  <a:pt x="675640" y="53340"/>
                </a:cubicBezTo>
                <a:cubicBezTo>
                  <a:pt x="682582" y="52596"/>
                  <a:pt x="689144" y="49775"/>
                  <a:pt x="695960" y="48260"/>
                </a:cubicBezTo>
                <a:cubicBezTo>
                  <a:pt x="729590" y="40787"/>
                  <a:pt x="711431" y="46490"/>
                  <a:pt x="728980" y="40640"/>
                </a:cubicBezTo>
                <a:cubicBezTo>
                  <a:pt x="731520" y="38100"/>
                  <a:pt x="733611" y="35013"/>
                  <a:pt x="736600" y="33020"/>
                </a:cubicBezTo>
                <a:cubicBezTo>
                  <a:pt x="738828" y="31535"/>
                  <a:pt x="741543" y="30480"/>
                  <a:pt x="744220" y="30480"/>
                </a:cubicBezTo>
                <a:cubicBezTo>
                  <a:pt x="759484" y="30480"/>
                  <a:pt x="774700" y="32173"/>
                  <a:pt x="789940" y="33020"/>
                </a:cubicBezTo>
                <a:cubicBezTo>
                  <a:pt x="805295" y="36859"/>
                  <a:pt x="796788" y="34456"/>
                  <a:pt x="815340" y="40640"/>
                </a:cubicBezTo>
                <a:lnTo>
                  <a:pt x="822960" y="43180"/>
                </a:lnTo>
                <a:cubicBezTo>
                  <a:pt x="825500" y="44027"/>
                  <a:pt x="827903" y="45720"/>
                  <a:pt x="830580" y="45720"/>
                </a:cubicBezTo>
                <a:lnTo>
                  <a:pt x="840740" y="4572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3276111" y="3929380"/>
            <a:ext cx="599929" cy="754380"/>
          </a:xfrm>
          <a:custGeom>
            <a:avLst/>
            <a:gdLst>
              <a:gd name="connsiteX0" fmla="*/ 599929 w 599929"/>
              <a:gd name="connsiteY0" fmla="*/ 754380 h 754380"/>
              <a:gd name="connsiteX1" fmla="*/ 587229 w 599929"/>
              <a:gd name="connsiteY1" fmla="*/ 744220 h 754380"/>
              <a:gd name="connsiteX2" fmla="*/ 571989 w 599929"/>
              <a:gd name="connsiteY2" fmla="*/ 731520 h 754380"/>
              <a:gd name="connsiteX3" fmla="*/ 566909 w 599929"/>
              <a:gd name="connsiteY3" fmla="*/ 723900 h 754380"/>
              <a:gd name="connsiteX4" fmla="*/ 551669 w 599929"/>
              <a:gd name="connsiteY4" fmla="*/ 718820 h 754380"/>
              <a:gd name="connsiteX5" fmla="*/ 544049 w 599929"/>
              <a:gd name="connsiteY5" fmla="*/ 711200 h 754380"/>
              <a:gd name="connsiteX6" fmla="*/ 541509 w 599929"/>
              <a:gd name="connsiteY6" fmla="*/ 703580 h 754380"/>
              <a:gd name="connsiteX7" fmla="*/ 536429 w 599929"/>
              <a:gd name="connsiteY7" fmla="*/ 662940 h 754380"/>
              <a:gd name="connsiteX8" fmla="*/ 526269 w 599929"/>
              <a:gd name="connsiteY8" fmla="*/ 640080 h 754380"/>
              <a:gd name="connsiteX9" fmla="*/ 516109 w 599929"/>
              <a:gd name="connsiteY9" fmla="*/ 612140 h 754380"/>
              <a:gd name="connsiteX10" fmla="*/ 513569 w 599929"/>
              <a:gd name="connsiteY10" fmla="*/ 604520 h 754380"/>
              <a:gd name="connsiteX11" fmla="*/ 498329 w 599929"/>
              <a:gd name="connsiteY11" fmla="*/ 591820 h 754380"/>
              <a:gd name="connsiteX12" fmla="*/ 488169 w 599929"/>
              <a:gd name="connsiteY12" fmla="*/ 584200 h 754380"/>
              <a:gd name="connsiteX13" fmla="*/ 472929 w 599929"/>
              <a:gd name="connsiteY13" fmla="*/ 574040 h 754380"/>
              <a:gd name="connsiteX14" fmla="*/ 465309 w 599929"/>
              <a:gd name="connsiteY14" fmla="*/ 566420 h 754380"/>
              <a:gd name="connsiteX15" fmla="*/ 450069 w 599929"/>
              <a:gd name="connsiteY15" fmla="*/ 543560 h 754380"/>
              <a:gd name="connsiteX16" fmla="*/ 429749 w 599929"/>
              <a:gd name="connsiteY16" fmla="*/ 530860 h 754380"/>
              <a:gd name="connsiteX17" fmla="*/ 422129 w 599929"/>
              <a:gd name="connsiteY17" fmla="*/ 528320 h 754380"/>
              <a:gd name="connsiteX18" fmla="*/ 414509 w 599929"/>
              <a:gd name="connsiteY18" fmla="*/ 525780 h 754380"/>
              <a:gd name="connsiteX19" fmla="*/ 406889 w 599929"/>
              <a:gd name="connsiteY19" fmla="*/ 518160 h 754380"/>
              <a:gd name="connsiteX20" fmla="*/ 391649 w 599929"/>
              <a:gd name="connsiteY20" fmla="*/ 508000 h 754380"/>
              <a:gd name="connsiteX21" fmla="*/ 381489 w 599929"/>
              <a:gd name="connsiteY21" fmla="*/ 490220 h 754380"/>
              <a:gd name="connsiteX22" fmla="*/ 378949 w 599929"/>
              <a:gd name="connsiteY22" fmla="*/ 477520 h 754380"/>
              <a:gd name="connsiteX23" fmla="*/ 371329 w 599929"/>
              <a:gd name="connsiteY23" fmla="*/ 474980 h 754380"/>
              <a:gd name="connsiteX24" fmla="*/ 356089 w 599929"/>
              <a:gd name="connsiteY24" fmla="*/ 464820 h 754380"/>
              <a:gd name="connsiteX25" fmla="*/ 338309 w 599929"/>
              <a:gd name="connsiteY25" fmla="*/ 452120 h 754380"/>
              <a:gd name="connsiteX26" fmla="*/ 330689 w 599929"/>
              <a:gd name="connsiteY26" fmla="*/ 441960 h 754380"/>
              <a:gd name="connsiteX27" fmla="*/ 323069 w 599929"/>
              <a:gd name="connsiteY27" fmla="*/ 426720 h 754380"/>
              <a:gd name="connsiteX28" fmla="*/ 315449 w 599929"/>
              <a:gd name="connsiteY28" fmla="*/ 411480 h 754380"/>
              <a:gd name="connsiteX29" fmla="*/ 307829 w 599929"/>
              <a:gd name="connsiteY29" fmla="*/ 403860 h 754380"/>
              <a:gd name="connsiteX30" fmla="*/ 297669 w 599929"/>
              <a:gd name="connsiteY30" fmla="*/ 388620 h 754380"/>
              <a:gd name="connsiteX31" fmla="*/ 290049 w 599929"/>
              <a:gd name="connsiteY31" fmla="*/ 378460 h 754380"/>
              <a:gd name="connsiteX32" fmla="*/ 287509 w 599929"/>
              <a:gd name="connsiteY32" fmla="*/ 368300 h 754380"/>
              <a:gd name="connsiteX33" fmla="*/ 277349 w 599929"/>
              <a:gd name="connsiteY33" fmla="*/ 353060 h 754380"/>
              <a:gd name="connsiteX34" fmla="*/ 272269 w 599929"/>
              <a:gd name="connsiteY34" fmla="*/ 337820 h 754380"/>
              <a:gd name="connsiteX35" fmla="*/ 269729 w 599929"/>
              <a:gd name="connsiteY35" fmla="*/ 330200 h 754380"/>
              <a:gd name="connsiteX36" fmla="*/ 264649 w 599929"/>
              <a:gd name="connsiteY36" fmla="*/ 322580 h 754380"/>
              <a:gd name="connsiteX37" fmla="*/ 259569 w 599929"/>
              <a:gd name="connsiteY37" fmla="*/ 304800 h 754380"/>
              <a:gd name="connsiteX38" fmla="*/ 254489 w 599929"/>
              <a:gd name="connsiteY38" fmla="*/ 297180 h 754380"/>
              <a:gd name="connsiteX39" fmla="*/ 251949 w 599929"/>
              <a:gd name="connsiteY39" fmla="*/ 289560 h 754380"/>
              <a:gd name="connsiteX40" fmla="*/ 246869 w 599929"/>
              <a:gd name="connsiteY40" fmla="*/ 281940 h 754380"/>
              <a:gd name="connsiteX41" fmla="*/ 244329 w 599929"/>
              <a:gd name="connsiteY41" fmla="*/ 274320 h 754380"/>
              <a:gd name="connsiteX42" fmla="*/ 239249 w 599929"/>
              <a:gd name="connsiteY42" fmla="*/ 264160 h 754380"/>
              <a:gd name="connsiteX43" fmla="*/ 234169 w 599929"/>
              <a:gd name="connsiteY43" fmla="*/ 256540 h 754380"/>
              <a:gd name="connsiteX44" fmla="*/ 231629 w 599929"/>
              <a:gd name="connsiteY44" fmla="*/ 248920 h 754380"/>
              <a:gd name="connsiteX45" fmla="*/ 224009 w 599929"/>
              <a:gd name="connsiteY45" fmla="*/ 241300 h 754380"/>
              <a:gd name="connsiteX46" fmla="*/ 213849 w 599929"/>
              <a:gd name="connsiteY46" fmla="*/ 226060 h 754380"/>
              <a:gd name="connsiteX47" fmla="*/ 196069 w 599929"/>
              <a:gd name="connsiteY47" fmla="*/ 208280 h 754380"/>
              <a:gd name="connsiteX48" fmla="*/ 190989 w 599929"/>
              <a:gd name="connsiteY48" fmla="*/ 200660 h 754380"/>
              <a:gd name="connsiteX49" fmla="*/ 170669 w 599929"/>
              <a:gd name="connsiteY49" fmla="*/ 190500 h 754380"/>
              <a:gd name="connsiteX50" fmla="*/ 163049 w 599929"/>
              <a:gd name="connsiteY50" fmla="*/ 185420 h 754380"/>
              <a:gd name="connsiteX51" fmla="*/ 155429 w 599929"/>
              <a:gd name="connsiteY51" fmla="*/ 182880 h 754380"/>
              <a:gd name="connsiteX52" fmla="*/ 140189 w 599929"/>
              <a:gd name="connsiteY52" fmla="*/ 172720 h 754380"/>
              <a:gd name="connsiteX53" fmla="*/ 132569 w 599929"/>
              <a:gd name="connsiteY53" fmla="*/ 167640 h 754380"/>
              <a:gd name="connsiteX54" fmla="*/ 119869 w 599929"/>
              <a:gd name="connsiteY54" fmla="*/ 157480 h 754380"/>
              <a:gd name="connsiteX55" fmla="*/ 104629 w 599929"/>
              <a:gd name="connsiteY55" fmla="*/ 147320 h 754380"/>
              <a:gd name="connsiteX56" fmla="*/ 99549 w 599929"/>
              <a:gd name="connsiteY56" fmla="*/ 139700 h 754380"/>
              <a:gd name="connsiteX57" fmla="*/ 91929 w 599929"/>
              <a:gd name="connsiteY57" fmla="*/ 137160 h 754380"/>
              <a:gd name="connsiteX58" fmla="*/ 86849 w 599929"/>
              <a:gd name="connsiteY58" fmla="*/ 127000 h 754380"/>
              <a:gd name="connsiteX59" fmla="*/ 76689 w 599929"/>
              <a:gd name="connsiteY59" fmla="*/ 111760 h 754380"/>
              <a:gd name="connsiteX60" fmla="*/ 63989 w 599929"/>
              <a:gd name="connsiteY60" fmla="*/ 93980 h 754380"/>
              <a:gd name="connsiteX61" fmla="*/ 56369 w 599929"/>
              <a:gd name="connsiteY61" fmla="*/ 76200 h 754380"/>
              <a:gd name="connsiteX62" fmla="*/ 48749 w 599929"/>
              <a:gd name="connsiteY62" fmla="*/ 68580 h 754380"/>
              <a:gd name="connsiteX63" fmla="*/ 36049 w 599929"/>
              <a:gd name="connsiteY63" fmla="*/ 50800 h 754380"/>
              <a:gd name="connsiteX64" fmla="*/ 28429 w 599929"/>
              <a:gd name="connsiteY64" fmla="*/ 35560 h 754380"/>
              <a:gd name="connsiteX65" fmla="*/ 20809 w 599929"/>
              <a:gd name="connsiteY65" fmla="*/ 33020 h 754380"/>
              <a:gd name="connsiteX66" fmla="*/ 15729 w 599929"/>
              <a:gd name="connsiteY66" fmla="*/ 25400 h 754380"/>
              <a:gd name="connsiteX67" fmla="*/ 489 w 599929"/>
              <a:gd name="connsiteY67" fmla="*/ 15240 h 754380"/>
              <a:gd name="connsiteX68" fmla="*/ 489 w 599929"/>
              <a:gd name="connsiteY68" fmla="*/ 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99929" h="754380">
                <a:moveTo>
                  <a:pt x="599929" y="754380"/>
                </a:moveTo>
                <a:cubicBezTo>
                  <a:pt x="595696" y="750993"/>
                  <a:pt x="590482" y="748557"/>
                  <a:pt x="587229" y="744220"/>
                </a:cubicBezTo>
                <a:cubicBezTo>
                  <a:pt x="575202" y="728184"/>
                  <a:pt x="598550" y="736832"/>
                  <a:pt x="571989" y="731520"/>
                </a:cubicBezTo>
                <a:cubicBezTo>
                  <a:pt x="570296" y="728980"/>
                  <a:pt x="569498" y="725518"/>
                  <a:pt x="566909" y="723900"/>
                </a:cubicBezTo>
                <a:cubicBezTo>
                  <a:pt x="562368" y="721062"/>
                  <a:pt x="551669" y="718820"/>
                  <a:pt x="551669" y="718820"/>
                </a:cubicBezTo>
                <a:cubicBezTo>
                  <a:pt x="549129" y="716280"/>
                  <a:pt x="546042" y="714189"/>
                  <a:pt x="544049" y="711200"/>
                </a:cubicBezTo>
                <a:cubicBezTo>
                  <a:pt x="542564" y="708972"/>
                  <a:pt x="541927" y="706225"/>
                  <a:pt x="541509" y="703580"/>
                </a:cubicBezTo>
                <a:cubicBezTo>
                  <a:pt x="539380" y="690095"/>
                  <a:pt x="540746" y="675892"/>
                  <a:pt x="536429" y="662940"/>
                </a:cubicBezTo>
                <a:cubicBezTo>
                  <a:pt x="530384" y="644804"/>
                  <a:pt x="534319" y="652155"/>
                  <a:pt x="526269" y="640080"/>
                </a:cubicBezTo>
                <a:cubicBezTo>
                  <a:pt x="515330" y="596323"/>
                  <a:pt x="527300" y="634522"/>
                  <a:pt x="516109" y="612140"/>
                </a:cubicBezTo>
                <a:cubicBezTo>
                  <a:pt x="514912" y="609745"/>
                  <a:pt x="515054" y="606748"/>
                  <a:pt x="513569" y="604520"/>
                </a:cubicBezTo>
                <a:cubicBezTo>
                  <a:pt x="509257" y="598051"/>
                  <a:pt x="504292" y="596080"/>
                  <a:pt x="498329" y="591820"/>
                </a:cubicBezTo>
                <a:cubicBezTo>
                  <a:pt x="494884" y="589359"/>
                  <a:pt x="491637" y="586628"/>
                  <a:pt x="488169" y="584200"/>
                </a:cubicBezTo>
                <a:cubicBezTo>
                  <a:pt x="483167" y="580699"/>
                  <a:pt x="477246" y="578357"/>
                  <a:pt x="472929" y="574040"/>
                </a:cubicBezTo>
                <a:cubicBezTo>
                  <a:pt x="470389" y="571500"/>
                  <a:pt x="467514" y="569255"/>
                  <a:pt x="465309" y="566420"/>
                </a:cubicBezTo>
                <a:lnTo>
                  <a:pt x="450069" y="543560"/>
                </a:lnTo>
                <a:cubicBezTo>
                  <a:pt x="442019" y="531485"/>
                  <a:pt x="447885" y="536905"/>
                  <a:pt x="429749" y="530860"/>
                </a:cubicBezTo>
                <a:lnTo>
                  <a:pt x="422129" y="528320"/>
                </a:lnTo>
                <a:lnTo>
                  <a:pt x="414509" y="525780"/>
                </a:lnTo>
                <a:cubicBezTo>
                  <a:pt x="411969" y="523240"/>
                  <a:pt x="409724" y="520365"/>
                  <a:pt x="406889" y="518160"/>
                </a:cubicBezTo>
                <a:cubicBezTo>
                  <a:pt x="402070" y="514412"/>
                  <a:pt x="391649" y="508000"/>
                  <a:pt x="391649" y="508000"/>
                </a:cubicBezTo>
                <a:cubicBezTo>
                  <a:pt x="383336" y="474747"/>
                  <a:pt x="396622" y="520485"/>
                  <a:pt x="381489" y="490220"/>
                </a:cubicBezTo>
                <a:cubicBezTo>
                  <a:pt x="379558" y="486359"/>
                  <a:pt x="381344" y="481112"/>
                  <a:pt x="378949" y="477520"/>
                </a:cubicBezTo>
                <a:cubicBezTo>
                  <a:pt x="377464" y="475292"/>
                  <a:pt x="373669" y="476280"/>
                  <a:pt x="371329" y="474980"/>
                </a:cubicBezTo>
                <a:cubicBezTo>
                  <a:pt x="365992" y="472015"/>
                  <a:pt x="361169" y="468207"/>
                  <a:pt x="356089" y="464820"/>
                </a:cubicBezTo>
                <a:cubicBezTo>
                  <a:pt x="351762" y="461936"/>
                  <a:pt x="341460" y="455271"/>
                  <a:pt x="338309" y="452120"/>
                </a:cubicBezTo>
                <a:cubicBezTo>
                  <a:pt x="335316" y="449127"/>
                  <a:pt x="333229" y="445347"/>
                  <a:pt x="330689" y="441960"/>
                </a:cubicBezTo>
                <a:cubicBezTo>
                  <a:pt x="324305" y="422807"/>
                  <a:pt x="332917" y="446415"/>
                  <a:pt x="323069" y="426720"/>
                </a:cubicBezTo>
                <a:cubicBezTo>
                  <a:pt x="317341" y="415264"/>
                  <a:pt x="324548" y="422399"/>
                  <a:pt x="315449" y="411480"/>
                </a:cubicBezTo>
                <a:cubicBezTo>
                  <a:pt x="313149" y="408720"/>
                  <a:pt x="310034" y="406695"/>
                  <a:pt x="307829" y="403860"/>
                </a:cubicBezTo>
                <a:cubicBezTo>
                  <a:pt x="304081" y="399041"/>
                  <a:pt x="301332" y="393504"/>
                  <a:pt x="297669" y="388620"/>
                </a:cubicBezTo>
                <a:lnTo>
                  <a:pt x="290049" y="378460"/>
                </a:lnTo>
                <a:cubicBezTo>
                  <a:pt x="289202" y="375073"/>
                  <a:pt x="289070" y="371422"/>
                  <a:pt x="287509" y="368300"/>
                </a:cubicBezTo>
                <a:cubicBezTo>
                  <a:pt x="284779" y="362839"/>
                  <a:pt x="279280" y="358852"/>
                  <a:pt x="277349" y="353060"/>
                </a:cubicBezTo>
                <a:lnTo>
                  <a:pt x="272269" y="337820"/>
                </a:lnTo>
                <a:cubicBezTo>
                  <a:pt x="271422" y="335280"/>
                  <a:pt x="271214" y="332428"/>
                  <a:pt x="269729" y="330200"/>
                </a:cubicBezTo>
                <a:lnTo>
                  <a:pt x="264649" y="322580"/>
                </a:lnTo>
                <a:cubicBezTo>
                  <a:pt x="263835" y="319325"/>
                  <a:pt x="261391" y="308444"/>
                  <a:pt x="259569" y="304800"/>
                </a:cubicBezTo>
                <a:cubicBezTo>
                  <a:pt x="258204" y="302070"/>
                  <a:pt x="255854" y="299910"/>
                  <a:pt x="254489" y="297180"/>
                </a:cubicBezTo>
                <a:cubicBezTo>
                  <a:pt x="253292" y="294785"/>
                  <a:pt x="253146" y="291955"/>
                  <a:pt x="251949" y="289560"/>
                </a:cubicBezTo>
                <a:cubicBezTo>
                  <a:pt x="250584" y="286830"/>
                  <a:pt x="248234" y="284670"/>
                  <a:pt x="246869" y="281940"/>
                </a:cubicBezTo>
                <a:cubicBezTo>
                  <a:pt x="245672" y="279545"/>
                  <a:pt x="245384" y="276781"/>
                  <a:pt x="244329" y="274320"/>
                </a:cubicBezTo>
                <a:cubicBezTo>
                  <a:pt x="242837" y="270840"/>
                  <a:pt x="241128" y="267448"/>
                  <a:pt x="239249" y="264160"/>
                </a:cubicBezTo>
                <a:cubicBezTo>
                  <a:pt x="237734" y="261510"/>
                  <a:pt x="235534" y="259270"/>
                  <a:pt x="234169" y="256540"/>
                </a:cubicBezTo>
                <a:cubicBezTo>
                  <a:pt x="232972" y="254145"/>
                  <a:pt x="233114" y="251148"/>
                  <a:pt x="231629" y="248920"/>
                </a:cubicBezTo>
                <a:cubicBezTo>
                  <a:pt x="229636" y="245931"/>
                  <a:pt x="226549" y="243840"/>
                  <a:pt x="224009" y="241300"/>
                </a:cubicBezTo>
                <a:cubicBezTo>
                  <a:pt x="219151" y="226727"/>
                  <a:pt x="224948" y="240330"/>
                  <a:pt x="213849" y="226060"/>
                </a:cubicBezTo>
                <a:cubicBezTo>
                  <a:pt x="199584" y="207719"/>
                  <a:pt x="210630" y="213134"/>
                  <a:pt x="196069" y="208280"/>
                </a:cubicBezTo>
                <a:cubicBezTo>
                  <a:pt x="194376" y="205740"/>
                  <a:pt x="193148" y="202819"/>
                  <a:pt x="190989" y="200660"/>
                </a:cubicBezTo>
                <a:cubicBezTo>
                  <a:pt x="185104" y="194775"/>
                  <a:pt x="177945" y="194138"/>
                  <a:pt x="170669" y="190500"/>
                </a:cubicBezTo>
                <a:cubicBezTo>
                  <a:pt x="167939" y="189135"/>
                  <a:pt x="165779" y="186785"/>
                  <a:pt x="163049" y="185420"/>
                </a:cubicBezTo>
                <a:cubicBezTo>
                  <a:pt x="160654" y="184223"/>
                  <a:pt x="157769" y="184180"/>
                  <a:pt x="155429" y="182880"/>
                </a:cubicBezTo>
                <a:cubicBezTo>
                  <a:pt x="150092" y="179915"/>
                  <a:pt x="145269" y="176107"/>
                  <a:pt x="140189" y="172720"/>
                </a:cubicBezTo>
                <a:lnTo>
                  <a:pt x="132569" y="167640"/>
                </a:lnTo>
                <a:cubicBezTo>
                  <a:pt x="123183" y="153560"/>
                  <a:pt x="132859" y="164697"/>
                  <a:pt x="119869" y="157480"/>
                </a:cubicBezTo>
                <a:cubicBezTo>
                  <a:pt x="114532" y="154515"/>
                  <a:pt x="104629" y="147320"/>
                  <a:pt x="104629" y="147320"/>
                </a:cubicBezTo>
                <a:cubicBezTo>
                  <a:pt x="102936" y="144780"/>
                  <a:pt x="101933" y="141607"/>
                  <a:pt x="99549" y="139700"/>
                </a:cubicBezTo>
                <a:cubicBezTo>
                  <a:pt x="97458" y="138027"/>
                  <a:pt x="93822" y="139053"/>
                  <a:pt x="91929" y="137160"/>
                </a:cubicBezTo>
                <a:cubicBezTo>
                  <a:pt x="89252" y="134483"/>
                  <a:pt x="88797" y="130247"/>
                  <a:pt x="86849" y="127000"/>
                </a:cubicBezTo>
                <a:cubicBezTo>
                  <a:pt x="83708" y="121765"/>
                  <a:pt x="80352" y="116644"/>
                  <a:pt x="76689" y="111760"/>
                </a:cubicBezTo>
                <a:cubicBezTo>
                  <a:pt x="74963" y="109459"/>
                  <a:pt x="65846" y="97694"/>
                  <a:pt x="63989" y="93980"/>
                </a:cubicBezTo>
                <a:cubicBezTo>
                  <a:pt x="58461" y="82925"/>
                  <a:pt x="65178" y="88533"/>
                  <a:pt x="56369" y="76200"/>
                </a:cubicBezTo>
                <a:cubicBezTo>
                  <a:pt x="54281" y="73277"/>
                  <a:pt x="51289" y="71120"/>
                  <a:pt x="48749" y="68580"/>
                </a:cubicBezTo>
                <a:cubicBezTo>
                  <a:pt x="43466" y="47447"/>
                  <a:pt x="51083" y="68841"/>
                  <a:pt x="36049" y="50800"/>
                </a:cubicBezTo>
                <a:cubicBezTo>
                  <a:pt x="26846" y="39757"/>
                  <a:pt x="41490" y="46009"/>
                  <a:pt x="28429" y="35560"/>
                </a:cubicBezTo>
                <a:cubicBezTo>
                  <a:pt x="26338" y="33887"/>
                  <a:pt x="23349" y="33867"/>
                  <a:pt x="20809" y="33020"/>
                </a:cubicBezTo>
                <a:cubicBezTo>
                  <a:pt x="19116" y="30480"/>
                  <a:pt x="18269" y="27093"/>
                  <a:pt x="15729" y="25400"/>
                </a:cubicBezTo>
                <a:cubicBezTo>
                  <a:pt x="7460" y="19888"/>
                  <a:pt x="3262" y="27716"/>
                  <a:pt x="489" y="15240"/>
                </a:cubicBezTo>
                <a:cubicBezTo>
                  <a:pt x="-613" y="10281"/>
                  <a:pt x="489" y="5080"/>
                  <a:pt x="489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3456413" y="4737100"/>
            <a:ext cx="430036" cy="871220"/>
          </a:xfrm>
          <a:custGeom>
            <a:avLst/>
            <a:gdLst>
              <a:gd name="connsiteX0" fmla="*/ 41167 w 430036"/>
              <a:gd name="connsiteY0" fmla="*/ 871220 h 871220"/>
              <a:gd name="connsiteX1" fmla="*/ 38627 w 430036"/>
              <a:gd name="connsiteY1" fmla="*/ 850900 h 871220"/>
              <a:gd name="connsiteX2" fmla="*/ 31007 w 430036"/>
              <a:gd name="connsiteY2" fmla="*/ 812800 h 871220"/>
              <a:gd name="connsiteX3" fmla="*/ 31007 w 430036"/>
              <a:gd name="connsiteY3" fmla="*/ 754380 h 871220"/>
              <a:gd name="connsiteX4" fmla="*/ 33547 w 430036"/>
              <a:gd name="connsiteY4" fmla="*/ 746760 h 871220"/>
              <a:gd name="connsiteX5" fmla="*/ 41167 w 430036"/>
              <a:gd name="connsiteY5" fmla="*/ 728980 h 871220"/>
              <a:gd name="connsiteX6" fmla="*/ 38627 w 430036"/>
              <a:gd name="connsiteY6" fmla="*/ 706120 h 871220"/>
              <a:gd name="connsiteX7" fmla="*/ 33547 w 430036"/>
              <a:gd name="connsiteY7" fmla="*/ 695960 h 871220"/>
              <a:gd name="connsiteX8" fmla="*/ 25927 w 430036"/>
              <a:gd name="connsiteY8" fmla="*/ 675640 h 871220"/>
              <a:gd name="connsiteX9" fmla="*/ 23387 w 430036"/>
              <a:gd name="connsiteY9" fmla="*/ 645160 h 871220"/>
              <a:gd name="connsiteX10" fmla="*/ 20847 w 430036"/>
              <a:gd name="connsiteY10" fmla="*/ 635000 h 871220"/>
              <a:gd name="connsiteX11" fmla="*/ 13227 w 430036"/>
              <a:gd name="connsiteY11" fmla="*/ 632460 h 871220"/>
              <a:gd name="connsiteX12" fmla="*/ 8147 w 430036"/>
              <a:gd name="connsiteY12" fmla="*/ 624840 h 871220"/>
              <a:gd name="connsiteX13" fmla="*/ 527 w 430036"/>
              <a:gd name="connsiteY13" fmla="*/ 619760 h 871220"/>
              <a:gd name="connsiteX14" fmla="*/ 3067 w 430036"/>
              <a:gd name="connsiteY14" fmla="*/ 599440 h 871220"/>
              <a:gd name="connsiteX15" fmla="*/ 10687 w 430036"/>
              <a:gd name="connsiteY15" fmla="*/ 594360 h 871220"/>
              <a:gd name="connsiteX16" fmla="*/ 18307 w 430036"/>
              <a:gd name="connsiteY16" fmla="*/ 586740 h 871220"/>
              <a:gd name="connsiteX17" fmla="*/ 23387 w 430036"/>
              <a:gd name="connsiteY17" fmla="*/ 576580 h 871220"/>
              <a:gd name="connsiteX18" fmla="*/ 25927 w 430036"/>
              <a:gd name="connsiteY18" fmla="*/ 568960 h 871220"/>
              <a:gd name="connsiteX19" fmla="*/ 61487 w 430036"/>
              <a:gd name="connsiteY19" fmla="*/ 558800 h 871220"/>
              <a:gd name="connsiteX20" fmla="*/ 76727 w 430036"/>
              <a:gd name="connsiteY20" fmla="*/ 553720 h 871220"/>
              <a:gd name="connsiteX21" fmla="*/ 99587 w 430036"/>
              <a:gd name="connsiteY21" fmla="*/ 543560 h 871220"/>
              <a:gd name="connsiteX22" fmla="*/ 102127 w 430036"/>
              <a:gd name="connsiteY22" fmla="*/ 535940 h 871220"/>
              <a:gd name="connsiteX23" fmla="*/ 124987 w 430036"/>
              <a:gd name="connsiteY23" fmla="*/ 515620 h 871220"/>
              <a:gd name="connsiteX24" fmla="*/ 130067 w 430036"/>
              <a:gd name="connsiteY24" fmla="*/ 508000 h 871220"/>
              <a:gd name="connsiteX25" fmla="*/ 137687 w 430036"/>
              <a:gd name="connsiteY25" fmla="*/ 502920 h 871220"/>
              <a:gd name="connsiteX26" fmla="*/ 150387 w 430036"/>
              <a:gd name="connsiteY26" fmla="*/ 480060 h 871220"/>
              <a:gd name="connsiteX27" fmla="*/ 147847 w 430036"/>
              <a:gd name="connsiteY27" fmla="*/ 454660 h 871220"/>
              <a:gd name="connsiteX28" fmla="*/ 142767 w 430036"/>
              <a:gd name="connsiteY28" fmla="*/ 447040 h 871220"/>
              <a:gd name="connsiteX29" fmla="*/ 147847 w 430036"/>
              <a:gd name="connsiteY29" fmla="*/ 429260 h 871220"/>
              <a:gd name="connsiteX30" fmla="*/ 150387 w 430036"/>
              <a:gd name="connsiteY30" fmla="*/ 419100 h 871220"/>
              <a:gd name="connsiteX31" fmla="*/ 160547 w 430036"/>
              <a:gd name="connsiteY31" fmla="*/ 416560 h 871220"/>
              <a:gd name="connsiteX32" fmla="*/ 170707 w 430036"/>
              <a:gd name="connsiteY32" fmla="*/ 398780 h 871220"/>
              <a:gd name="connsiteX33" fmla="*/ 178327 w 430036"/>
              <a:gd name="connsiteY33" fmla="*/ 393700 h 871220"/>
              <a:gd name="connsiteX34" fmla="*/ 185947 w 430036"/>
              <a:gd name="connsiteY34" fmla="*/ 378460 h 871220"/>
              <a:gd name="connsiteX35" fmla="*/ 196107 w 430036"/>
              <a:gd name="connsiteY35" fmla="*/ 375920 h 871220"/>
              <a:gd name="connsiteX36" fmla="*/ 203727 w 430036"/>
              <a:gd name="connsiteY36" fmla="*/ 368300 h 871220"/>
              <a:gd name="connsiteX37" fmla="*/ 226587 w 430036"/>
              <a:gd name="connsiteY37" fmla="*/ 355600 h 871220"/>
              <a:gd name="connsiteX38" fmla="*/ 231667 w 430036"/>
              <a:gd name="connsiteY38" fmla="*/ 347980 h 871220"/>
              <a:gd name="connsiteX39" fmla="*/ 239287 w 430036"/>
              <a:gd name="connsiteY39" fmla="*/ 340360 h 871220"/>
              <a:gd name="connsiteX40" fmla="*/ 244367 w 430036"/>
              <a:gd name="connsiteY40" fmla="*/ 325120 h 871220"/>
              <a:gd name="connsiteX41" fmla="*/ 251987 w 430036"/>
              <a:gd name="connsiteY41" fmla="*/ 307340 h 871220"/>
              <a:gd name="connsiteX42" fmla="*/ 259607 w 430036"/>
              <a:gd name="connsiteY42" fmla="*/ 304800 h 871220"/>
              <a:gd name="connsiteX43" fmla="*/ 287547 w 430036"/>
              <a:gd name="connsiteY43" fmla="*/ 302260 h 871220"/>
              <a:gd name="connsiteX44" fmla="*/ 302787 w 430036"/>
              <a:gd name="connsiteY44" fmla="*/ 297180 h 871220"/>
              <a:gd name="connsiteX45" fmla="*/ 310407 w 430036"/>
              <a:gd name="connsiteY45" fmla="*/ 292100 h 871220"/>
              <a:gd name="connsiteX46" fmla="*/ 318027 w 430036"/>
              <a:gd name="connsiteY46" fmla="*/ 289560 h 871220"/>
              <a:gd name="connsiteX47" fmla="*/ 325647 w 430036"/>
              <a:gd name="connsiteY47" fmla="*/ 284480 h 871220"/>
              <a:gd name="connsiteX48" fmla="*/ 340887 w 430036"/>
              <a:gd name="connsiteY48" fmla="*/ 276860 h 871220"/>
              <a:gd name="connsiteX49" fmla="*/ 343427 w 430036"/>
              <a:gd name="connsiteY49" fmla="*/ 269240 h 871220"/>
              <a:gd name="connsiteX50" fmla="*/ 361207 w 430036"/>
              <a:gd name="connsiteY50" fmla="*/ 259080 h 871220"/>
              <a:gd name="connsiteX51" fmla="*/ 366287 w 430036"/>
              <a:gd name="connsiteY51" fmla="*/ 251460 h 871220"/>
              <a:gd name="connsiteX52" fmla="*/ 373907 w 430036"/>
              <a:gd name="connsiteY52" fmla="*/ 243840 h 871220"/>
              <a:gd name="connsiteX53" fmla="*/ 376447 w 430036"/>
              <a:gd name="connsiteY53" fmla="*/ 228600 h 871220"/>
              <a:gd name="connsiteX54" fmla="*/ 384067 w 430036"/>
              <a:gd name="connsiteY54" fmla="*/ 210820 h 871220"/>
              <a:gd name="connsiteX55" fmla="*/ 399307 w 430036"/>
              <a:gd name="connsiteY55" fmla="*/ 195580 h 871220"/>
              <a:gd name="connsiteX56" fmla="*/ 404387 w 430036"/>
              <a:gd name="connsiteY56" fmla="*/ 127000 h 871220"/>
              <a:gd name="connsiteX57" fmla="*/ 409467 w 430036"/>
              <a:gd name="connsiteY57" fmla="*/ 106680 h 871220"/>
              <a:gd name="connsiteX58" fmla="*/ 419627 w 430036"/>
              <a:gd name="connsiteY58" fmla="*/ 81280 h 871220"/>
              <a:gd name="connsiteX59" fmla="*/ 424707 w 430036"/>
              <a:gd name="connsiteY59" fmla="*/ 50800 h 871220"/>
              <a:gd name="connsiteX60" fmla="*/ 427247 w 430036"/>
              <a:gd name="connsiteY60" fmla="*/ 30480 h 871220"/>
              <a:gd name="connsiteX61" fmla="*/ 429787 w 430036"/>
              <a:gd name="connsiteY61" fmla="*/ 20320 h 871220"/>
              <a:gd name="connsiteX62" fmla="*/ 429787 w 430036"/>
              <a:gd name="connsiteY62" fmla="*/ 0 h 871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30036" h="871220">
                <a:moveTo>
                  <a:pt x="41167" y="871220"/>
                </a:moveTo>
                <a:cubicBezTo>
                  <a:pt x="40320" y="864447"/>
                  <a:pt x="39306" y="857692"/>
                  <a:pt x="38627" y="850900"/>
                </a:cubicBezTo>
                <a:cubicBezTo>
                  <a:pt x="35176" y="816392"/>
                  <a:pt x="41939" y="829198"/>
                  <a:pt x="31007" y="812800"/>
                </a:cubicBezTo>
                <a:cubicBezTo>
                  <a:pt x="25854" y="787035"/>
                  <a:pt x="26883" y="797686"/>
                  <a:pt x="31007" y="754380"/>
                </a:cubicBezTo>
                <a:cubicBezTo>
                  <a:pt x="31261" y="751715"/>
                  <a:pt x="32811" y="749334"/>
                  <a:pt x="33547" y="746760"/>
                </a:cubicBezTo>
                <a:cubicBezTo>
                  <a:pt x="37647" y="732408"/>
                  <a:pt x="33433" y="740580"/>
                  <a:pt x="41167" y="728980"/>
                </a:cubicBezTo>
                <a:cubicBezTo>
                  <a:pt x="40320" y="721360"/>
                  <a:pt x="40351" y="713591"/>
                  <a:pt x="38627" y="706120"/>
                </a:cubicBezTo>
                <a:cubicBezTo>
                  <a:pt x="37776" y="702431"/>
                  <a:pt x="35085" y="699420"/>
                  <a:pt x="33547" y="695960"/>
                </a:cubicBezTo>
                <a:cubicBezTo>
                  <a:pt x="29497" y="686848"/>
                  <a:pt x="28720" y="684018"/>
                  <a:pt x="25927" y="675640"/>
                </a:cubicBezTo>
                <a:cubicBezTo>
                  <a:pt x="25080" y="665480"/>
                  <a:pt x="24652" y="655276"/>
                  <a:pt x="23387" y="645160"/>
                </a:cubicBezTo>
                <a:cubicBezTo>
                  <a:pt x="22954" y="641696"/>
                  <a:pt x="23028" y="637726"/>
                  <a:pt x="20847" y="635000"/>
                </a:cubicBezTo>
                <a:cubicBezTo>
                  <a:pt x="19174" y="632909"/>
                  <a:pt x="15767" y="633307"/>
                  <a:pt x="13227" y="632460"/>
                </a:cubicBezTo>
                <a:cubicBezTo>
                  <a:pt x="11534" y="629920"/>
                  <a:pt x="10306" y="626999"/>
                  <a:pt x="8147" y="624840"/>
                </a:cubicBezTo>
                <a:cubicBezTo>
                  <a:pt x="5988" y="622681"/>
                  <a:pt x="1126" y="622753"/>
                  <a:pt x="527" y="619760"/>
                </a:cubicBezTo>
                <a:cubicBezTo>
                  <a:pt x="-812" y="613067"/>
                  <a:pt x="532" y="605778"/>
                  <a:pt x="3067" y="599440"/>
                </a:cubicBezTo>
                <a:cubicBezTo>
                  <a:pt x="4201" y="596606"/>
                  <a:pt x="8342" y="596314"/>
                  <a:pt x="10687" y="594360"/>
                </a:cubicBezTo>
                <a:cubicBezTo>
                  <a:pt x="13447" y="592060"/>
                  <a:pt x="16219" y="589663"/>
                  <a:pt x="18307" y="586740"/>
                </a:cubicBezTo>
                <a:cubicBezTo>
                  <a:pt x="20508" y="583659"/>
                  <a:pt x="21895" y="580060"/>
                  <a:pt x="23387" y="576580"/>
                </a:cubicBezTo>
                <a:cubicBezTo>
                  <a:pt x="24442" y="574119"/>
                  <a:pt x="23748" y="570516"/>
                  <a:pt x="25927" y="568960"/>
                </a:cubicBezTo>
                <a:cubicBezTo>
                  <a:pt x="29987" y="566060"/>
                  <a:pt x="59185" y="559458"/>
                  <a:pt x="61487" y="558800"/>
                </a:cubicBezTo>
                <a:cubicBezTo>
                  <a:pt x="66636" y="557329"/>
                  <a:pt x="76727" y="553720"/>
                  <a:pt x="76727" y="553720"/>
                </a:cubicBezTo>
                <a:cubicBezTo>
                  <a:pt x="88916" y="535436"/>
                  <a:pt x="71356" y="557676"/>
                  <a:pt x="99587" y="543560"/>
                </a:cubicBezTo>
                <a:cubicBezTo>
                  <a:pt x="101982" y="542363"/>
                  <a:pt x="100483" y="538053"/>
                  <a:pt x="102127" y="535940"/>
                </a:cubicBezTo>
                <a:cubicBezTo>
                  <a:pt x="111495" y="523895"/>
                  <a:pt x="114802" y="522410"/>
                  <a:pt x="124987" y="515620"/>
                </a:cubicBezTo>
                <a:cubicBezTo>
                  <a:pt x="126680" y="513080"/>
                  <a:pt x="127908" y="510159"/>
                  <a:pt x="130067" y="508000"/>
                </a:cubicBezTo>
                <a:cubicBezTo>
                  <a:pt x="132226" y="505841"/>
                  <a:pt x="136322" y="505650"/>
                  <a:pt x="137687" y="502920"/>
                </a:cubicBezTo>
                <a:cubicBezTo>
                  <a:pt x="150292" y="477711"/>
                  <a:pt x="133507" y="485687"/>
                  <a:pt x="150387" y="480060"/>
                </a:cubicBezTo>
                <a:cubicBezTo>
                  <a:pt x="149540" y="471593"/>
                  <a:pt x="149760" y="462951"/>
                  <a:pt x="147847" y="454660"/>
                </a:cubicBezTo>
                <a:cubicBezTo>
                  <a:pt x="147161" y="451685"/>
                  <a:pt x="142767" y="450093"/>
                  <a:pt x="142767" y="447040"/>
                </a:cubicBezTo>
                <a:cubicBezTo>
                  <a:pt x="142767" y="440876"/>
                  <a:pt x="146225" y="435207"/>
                  <a:pt x="147847" y="429260"/>
                </a:cubicBezTo>
                <a:cubicBezTo>
                  <a:pt x="148766" y="425892"/>
                  <a:pt x="147919" y="421568"/>
                  <a:pt x="150387" y="419100"/>
                </a:cubicBezTo>
                <a:cubicBezTo>
                  <a:pt x="152855" y="416632"/>
                  <a:pt x="157160" y="417407"/>
                  <a:pt x="160547" y="416560"/>
                </a:cubicBezTo>
                <a:cubicBezTo>
                  <a:pt x="162539" y="412576"/>
                  <a:pt x="167117" y="402370"/>
                  <a:pt x="170707" y="398780"/>
                </a:cubicBezTo>
                <a:cubicBezTo>
                  <a:pt x="172866" y="396621"/>
                  <a:pt x="175787" y="395393"/>
                  <a:pt x="178327" y="393700"/>
                </a:cubicBezTo>
                <a:cubicBezTo>
                  <a:pt x="179776" y="389353"/>
                  <a:pt x="181727" y="381274"/>
                  <a:pt x="185947" y="378460"/>
                </a:cubicBezTo>
                <a:cubicBezTo>
                  <a:pt x="188852" y="376524"/>
                  <a:pt x="192720" y="376767"/>
                  <a:pt x="196107" y="375920"/>
                </a:cubicBezTo>
                <a:cubicBezTo>
                  <a:pt x="198647" y="373380"/>
                  <a:pt x="200681" y="370204"/>
                  <a:pt x="203727" y="368300"/>
                </a:cubicBezTo>
                <a:cubicBezTo>
                  <a:pt x="220422" y="357866"/>
                  <a:pt x="212720" y="369467"/>
                  <a:pt x="226587" y="355600"/>
                </a:cubicBezTo>
                <a:cubicBezTo>
                  <a:pt x="228746" y="353441"/>
                  <a:pt x="229713" y="350325"/>
                  <a:pt x="231667" y="347980"/>
                </a:cubicBezTo>
                <a:cubicBezTo>
                  <a:pt x="233967" y="345220"/>
                  <a:pt x="236747" y="342900"/>
                  <a:pt x="239287" y="340360"/>
                </a:cubicBezTo>
                <a:cubicBezTo>
                  <a:pt x="240980" y="335280"/>
                  <a:pt x="243068" y="330315"/>
                  <a:pt x="244367" y="325120"/>
                </a:cubicBezTo>
                <a:cubicBezTo>
                  <a:pt x="245892" y="319019"/>
                  <a:pt x="246505" y="311725"/>
                  <a:pt x="251987" y="307340"/>
                </a:cubicBezTo>
                <a:cubicBezTo>
                  <a:pt x="254078" y="305667"/>
                  <a:pt x="256957" y="305179"/>
                  <a:pt x="259607" y="304800"/>
                </a:cubicBezTo>
                <a:cubicBezTo>
                  <a:pt x="268865" y="303477"/>
                  <a:pt x="278234" y="303107"/>
                  <a:pt x="287547" y="302260"/>
                </a:cubicBezTo>
                <a:cubicBezTo>
                  <a:pt x="292627" y="300567"/>
                  <a:pt x="298332" y="300150"/>
                  <a:pt x="302787" y="297180"/>
                </a:cubicBezTo>
                <a:cubicBezTo>
                  <a:pt x="305327" y="295487"/>
                  <a:pt x="307677" y="293465"/>
                  <a:pt x="310407" y="292100"/>
                </a:cubicBezTo>
                <a:cubicBezTo>
                  <a:pt x="312802" y="290903"/>
                  <a:pt x="315632" y="290757"/>
                  <a:pt x="318027" y="289560"/>
                </a:cubicBezTo>
                <a:cubicBezTo>
                  <a:pt x="320757" y="288195"/>
                  <a:pt x="322917" y="285845"/>
                  <a:pt x="325647" y="284480"/>
                </a:cubicBezTo>
                <a:cubicBezTo>
                  <a:pt x="346679" y="273964"/>
                  <a:pt x="319049" y="291419"/>
                  <a:pt x="340887" y="276860"/>
                </a:cubicBezTo>
                <a:cubicBezTo>
                  <a:pt x="341734" y="274320"/>
                  <a:pt x="341754" y="271331"/>
                  <a:pt x="343427" y="269240"/>
                </a:cubicBezTo>
                <a:cubicBezTo>
                  <a:pt x="345820" y="266248"/>
                  <a:pt x="358707" y="260330"/>
                  <a:pt x="361207" y="259080"/>
                </a:cubicBezTo>
                <a:cubicBezTo>
                  <a:pt x="362900" y="256540"/>
                  <a:pt x="364333" y="253805"/>
                  <a:pt x="366287" y="251460"/>
                </a:cubicBezTo>
                <a:cubicBezTo>
                  <a:pt x="368587" y="248700"/>
                  <a:pt x="372448" y="247123"/>
                  <a:pt x="373907" y="243840"/>
                </a:cubicBezTo>
                <a:cubicBezTo>
                  <a:pt x="375999" y="239134"/>
                  <a:pt x="375330" y="233627"/>
                  <a:pt x="376447" y="228600"/>
                </a:cubicBezTo>
                <a:cubicBezTo>
                  <a:pt x="377435" y="224154"/>
                  <a:pt x="381678" y="213807"/>
                  <a:pt x="384067" y="210820"/>
                </a:cubicBezTo>
                <a:cubicBezTo>
                  <a:pt x="388555" y="205210"/>
                  <a:pt x="399307" y="195580"/>
                  <a:pt x="399307" y="195580"/>
                </a:cubicBezTo>
                <a:cubicBezTo>
                  <a:pt x="408885" y="166845"/>
                  <a:pt x="397124" y="204469"/>
                  <a:pt x="404387" y="127000"/>
                </a:cubicBezTo>
                <a:cubicBezTo>
                  <a:pt x="405039" y="120049"/>
                  <a:pt x="407259" y="113304"/>
                  <a:pt x="409467" y="106680"/>
                </a:cubicBezTo>
                <a:cubicBezTo>
                  <a:pt x="415744" y="87848"/>
                  <a:pt x="412152" y="96229"/>
                  <a:pt x="419627" y="81280"/>
                </a:cubicBezTo>
                <a:cubicBezTo>
                  <a:pt x="422887" y="64981"/>
                  <a:pt x="422187" y="69703"/>
                  <a:pt x="424707" y="50800"/>
                </a:cubicBezTo>
                <a:cubicBezTo>
                  <a:pt x="425609" y="44034"/>
                  <a:pt x="426125" y="37213"/>
                  <a:pt x="427247" y="30480"/>
                </a:cubicBezTo>
                <a:cubicBezTo>
                  <a:pt x="427821" y="27037"/>
                  <a:pt x="429497" y="23799"/>
                  <a:pt x="429787" y="20320"/>
                </a:cubicBezTo>
                <a:cubicBezTo>
                  <a:pt x="430349" y="13570"/>
                  <a:pt x="429787" y="6773"/>
                  <a:pt x="429787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2827020" y="5648960"/>
            <a:ext cx="668020" cy="670560"/>
          </a:xfrm>
          <a:custGeom>
            <a:avLst/>
            <a:gdLst>
              <a:gd name="connsiteX0" fmla="*/ 2540 w 668020"/>
              <a:gd name="connsiteY0" fmla="*/ 670560 h 670560"/>
              <a:gd name="connsiteX1" fmla="*/ 0 w 668020"/>
              <a:gd name="connsiteY1" fmla="*/ 657860 h 670560"/>
              <a:gd name="connsiteX2" fmla="*/ 5080 w 668020"/>
              <a:gd name="connsiteY2" fmla="*/ 632460 h 670560"/>
              <a:gd name="connsiteX3" fmla="*/ 10160 w 668020"/>
              <a:gd name="connsiteY3" fmla="*/ 624840 h 670560"/>
              <a:gd name="connsiteX4" fmla="*/ 17780 w 668020"/>
              <a:gd name="connsiteY4" fmla="*/ 614680 h 670560"/>
              <a:gd name="connsiteX5" fmla="*/ 27940 w 668020"/>
              <a:gd name="connsiteY5" fmla="*/ 599440 h 670560"/>
              <a:gd name="connsiteX6" fmla="*/ 30480 w 668020"/>
              <a:gd name="connsiteY6" fmla="*/ 579120 h 670560"/>
              <a:gd name="connsiteX7" fmla="*/ 38100 w 668020"/>
              <a:gd name="connsiteY7" fmla="*/ 574040 h 670560"/>
              <a:gd name="connsiteX8" fmla="*/ 50800 w 668020"/>
              <a:gd name="connsiteY8" fmla="*/ 558800 h 670560"/>
              <a:gd name="connsiteX9" fmla="*/ 66040 w 668020"/>
              <a:gd name="connsiteY9" fmla="*/ 551180 h 670560"/>
              <a:gd name="connsiteX10" fmla="*/ 73660 w 668020"/>
              <a:gd name="connsiteY10" fmla="*/ 546100 h 670560"/>
              <a:gd name="connsiteX11" fmla="*/ 86360 w 668020"/>
              <a:gd name="connsiteY11" fmla="*/ 533400 h 670560"/>
              <a:gd name="connsiteX12" fmla="*/ 91440 w 668020"/>
              <a:gd name="connsiteY12" fmla="*/ 525780 h 670560"/>
              <a:gd name="connsiteX13" fmla="*/ 99060 w 668020"/>
              <a:gd name="connsiteY13" fmla="*/ 518160 h 670560"/>
              <a:gd name="connsiteX14" fmla="*/ 109220 w 668020"/>
              <a:gd name="connsiteY14" fmla="*/ 480060 h 670560"/>
              <a:gd name="connsiteX15" fmla="*/ 111760 w 668020"/>
              <a:gd name="connsiteY15" fmla="*/ 416560 h 670560"/>
              <a:gd name="connsiteX16" fmla="*/ 121920 w 668020"/>
              <a:gd name="connsiteY16" fmla="*/ 411480 h 670560"/>
              <a:gd name="connsiteX17" fmla="*/ 132080 w 668020"/>
              <a:gd name="connsiteY17" fmla="*/ 408940 h 670560"/>
              <a:gd name="connsiteX18" fmla="*/ 139700 w 668020"/>
              <a:gd name="connsiteY18" fmla="*/ 406400 h 670560"/>
              <a:gd name="connsiteX19" fmla="*/ 149860 w 668020"/>
              <a:gd name="connsiteY19" fmla="*/ 398780 h 670560"/>
              <a:gd name="connsiteX20" fmla="*/ 160020 w 668020"/>
              <a:gd name="connsiteY20" fmla="*/ 396240 h 670560"/>
              <a:gd name="connsiteX21" fmla="*/ 215900 w 668020"/>
              <a:gd name="connsiteY21" fmla="*/ 388620 h 670560"/>
              <a:gd name="connsiteX22" fmla="*/ 218440 w 668020"/>
              <a:gd name="connsiteY22" fmla="*/ 381000 h 670560"/>
              <a:gd name="connsiteX23" fmla="*/ 220980 w 668020"/>
              <a:gd name="connsiteY23" fmla="*/ 370840 h 670560"/>
              <a:gd name="connsiteX24" fmla="*/ 228600 w 668020"/>
              <a:gd name="connsiteY24" fmla="*/ 368300 h 670560"/>
              <a:gd name="connsiteX25" fmla="*/ 236220 w 668020"/>
              <a:gd name="connsiteY25" fmla="*/ 355600 h 670560"/>
              <a:gd name="connsiteX26" fmla="*/ 238760 w 668020"/>
              <a:gd name="connsiteY26" fmla="*/ 340360 h 670560"/>
              <a:gd name="connsiteX27" fmla="*/ 246380 w 668020"/>
              <a:gd name="connsiteY27" fmla="*/ 325120 h 670560"/>
              <a:gd name="connsiteX28" fmla="*/ 254000 w 668020"/>
              <a:gd name="connsiteY28" fmla="*/ 320040 h 670560"/>
              <a:gd name="connsiteX29" fmla="*/ 269240 w 668020"/>
              <a:gd name="connsiteY29" fmla="*/ 309880 h 670560"/>
              <a:gd name="connsiteX30" fmla="*/ 276860 w 668020"/>
              <a:gd name="connsiteY30" fmla="*/ 302260 h 670560"/>
              <a:gd name="connsiteX31" fmla="*/ 287020 w 668020"/>
              <a:gd name="connsiteY31" fmla="*/ 299720 h 670560"/>
              <a:gd name="connsiteX32" fmla="*/ 302260 w 668020"/>
              <a:gd name="connsiteY32" fmla="*/ 294640 h 670560"/>
              <a:gd name="connsiteX33" fmla="*/ 317500 w 668020"/>
              <a:gd name="connsiteY33" fmla="*/ 289560 h 670560"/>
              <a:gd name="connsiteX34" fmla="*/ 325120 w 668020"/>
              <a:gd name="connsiteY34" fmla="*/ 287020 h 670560"/>
              <a:gd name="connsiteX35" fmla="*/ 353060 w 668020"/>
              <a:gd name="connsiteY35" fmla="*/ 292100 h 670560"/>
              <a:gd name="connsiteX36" fmla="*/ 365760 w 668020"/>
              <a:gd name="connsiteY36" fmla="*/ 307340 h 670560"/>
              <a:gd name="connsiteX37" fmla="*/ 375920 w 668020"/>
              <a:gd name="connsiteY37" fmla="*/ 314960 h 670560"/>
              <a:gd name="connsiteX38" fmla="*/ 424180 w 668020"/>
              <a:gd name="connsiteY38" fmla="*/ 312420 h 670560"/>
              <a:gd name="connsiteX39" fmla="*/ 431800 w 668020"/>
              <a:gd name="connsiteY39" fmla="*/ 304800 h 670560"/>
              <a:gd name="connsiteX40" fmla="*/ 452120 w 668020"/>
              <a:gd name="connsiteY40" fmla="*/ 299720 h 670560"/>
              <a:gd name="connsiteX41" fmla="*/ 510540 w 668020"/>
              <a:gd name="connsiteY41" fmla="*/ 297180 h 670560"/>
              <a:gd name="connsiteX42" fmla="*/ 548640 w 668020"/>
              <a:gd name="connsiteY42" fmla="*/ 292100 h 670560"/>
              <a:gd name="connsiteX43" fmla="*/ 563880 w 668020"/>
              <a:gd name="connsiteY43" fmla="*/ 279400 h 670560"/>
              <a:gd name="connsiteX44" fmla="*/ 576580 w 668020"/>
              <a:gd name="connsiteY44" fmla="*/ 254000 h 670560"/>
              <a:gd name="connsiteX45" fmla="*/ 596900 w 668020"/>
              <a:gd name="connsiteY45" fmla="*/ 236220 h 670560"/>
              <a:gd name="connsiteX46" fmla="*/ 617220 w 668020"/>
              <a:gd name="connsiteY46" fmla="*/ 213360 h 670560"/>
              <a:gd name="connsiteX47" fmla="*/ 614680 w 668020"/>
              <a:gd name="connsiteY47" fmla="*/ 203200 h 670560"/>
              <a:gd name="connsiteX48" fmla="*/ 609600 w 668020"/>
              <a:gd name="connsiteY48" fmla="*/ 187960 h 670560"/>
              <a:gd name="connsiteX49" fmla="*/ 607060 w 668020"/>
              <a:gd name="connsiteY49" fmla="*/ 162560 h 670560"/>
              <a:gd name="connsiteX50" fmla="*/ 604520 w 668020"/>
              <a:gd name="connsiteY50" fmla="*/ 154940 h 670560"/>
              <a:gd name="connsiteX51" fmla="*/ 596900 w 668020"/>
              <a:gd name="connsiteY51" fmla="*/ 149860 h 670560"/>
              <a:gd name="connsiteX52" fmla="*/ 599440 w 668020"/>
              <a:gd name="connsiteY52" fmla="*/ 127000 h 670560"/>
              <a:gd name="connsiteX53" fmla="*/ 607060 w 668020"/>
              <a:gd name="connsiteY53" fmla="*/ 119380 h 670560"/>
              <a:gd name="connsiteX54" fmla="*/ 619760 w 668020"/>
              <a:gd name="connsiteY54" fmla="*/ 101600 h 670560"/>
              <a:gd name="connsiteX55" fmla="*/ 624840 w 668020"/>
              <a:gd name="connsiteY55" fmla="*/ 86360 h 670560"/>
              <a:gd name="connsiteX56" fmla="*/ 627380 w 668020"/>
              <a:gd name="connsiteY56" fmla="*/ 78740 h 670560"/>
              <a:gd name="connsiteX57" fmla="*/ 632460 w 668020"/>
              <a:gd name="connsiteY57" fmla="*/ 71120 h 670560"/>
              <a:gd name="connsiteX58" fmla="*/ 640080 w 668020"/>
              <a:gd name="connsiteY58" fmla="*/ 55880 h 670560"/>
              <a:gd name="connsiteX59" fmla="*/ 642620 w 668020"/>
              <a:gd name="connsiteY59" fmla="*/ 45720 h 670560"/>
              <a:gd name="connsiteX60" fmla="*/ 647700 w 668020"/>
              <a:gd name="connsiteY60" fmla="*/ 38100 h 670560"/>
              <a:gd name="connsiteX61" fmla="*/ 652780 w 668020"/>
              <a:gd name="connsiteY61" fmla="*/ 27940 h 670560"/>
              <a:gd name="connsiteX62" fmla="*/ 660400 w 668020"/>
              <a:gd name="connsiteY62" fmla="*/ 12700 h 670560"/>
              <a:gd name="connsiteX63" fmla="*/ 668020 w 668020"/>
              <a:gd name="connsiteY63" fmla="*/ 0 h 670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68020" h="670560">
                <a:moveTo>
                  <a:pt x="2540" y="670560"/>
                </a:moveTo>
                <a:cubicBezTo>
                  <a:pt x="1693" y="666327"/>
                  <a:pt x="0" y="662177"/>
                  <a:pt x="0" y="657860"/>
                </a:cubicBezTo>
                <a:cubicBezTo>
                  <a:pt x="0" y="655759"/>
                  <a:pt x="3402" y="636376"/>
                  <a:pt x="5080" y="632460"/>
                </a:cubicBezTo>
                <a:cubicBezTo>
                  <a:pt x="6283" y="629654"/>
                  <a:pt x="8386" y="627324"/>
                  <a:pt x="10160" y="624840"/>
                </a:cubicBezTo>
                <a:cubicBezTo>
                  <a:pt x="12621" y="621395"/>
                  <a:pt x="15352" y="618148"/>
                  <a:pt x="17780" y="614680"/>
                </a:cubicBezTo>
                <a:cubicBezTo>
                  <a:pt x="21281" y="609678"/>
                  <a:pt x="27940" y="599440"/>
                  <a:pt x="27940" y="599440"/>
                </a:cubicBezTo>
                <a:cubicBezTo>
                  <a:pt x="28787" y="592667"/>
                  <a:pt x="27945" y="585458"/>
                  <a:pt x="30480" y="579120"/>
                </a:cubicBezTo>
                <a:cubicBezTo>
                  <a:pt x="31614" y="576286"/>
                  <a:pt x="35941" y="576199"/>
                  <a:pt x="38100" y="574040"/>
                </a:cubicBezTo>
                <a:cubicBezTo>
                  <a:pt x="58080" y="554060"/>
                  <a:pt x="25833" y="579606"/>
                  <a:pt x="50800" y="558800"/>
                </a:cubicBezTo>
                <a:cubicBezTo>
                  <a:pt x="61719" y="549701"/>
                  <a:pt x="54584" y="556908"/>
                  <a:pt x="66040" y="551180"/>
                </a:cubicBezTo>
                <a:cubicBezTo>
                  <a:pt x="68770" y="549815"/>
                  <a:pt x="71120" y="547793"/>
                  <a:pt x="73660" y="546100"/>
                </a:cubicBezTo>
                <a:cubicBezTo>
                  <a:pt x="87207" y="525780"/>
                  <a:pt x="69427" y="550333"/>
                  <a:pt x="86360" y="533400"/>
                </a:cubicBezTo>
                <a:cubicBezTo>
                  <a:pt x="88519" y="531241"/>
                  <a:pt x="89486" y="528125"/>
                  <a:pt x="91440" y="525780"/>
                </a:cubicBezTo>
                <a:cubicBezTo>
                  <a:pt x="93740" y="523020"/>
                  <a:pt x="96520" y="520700"/>
                  <a:pt x="99060" y="518160"/>
                </a:cubicBezTo>
                <a:cubicBezTo>
                  <a:pt x="102447" y="505460"/>
                  <a:pt x="108695" y="493193"/>
                  <a:pt x="109220" y="480060"/>
                </a:cubicBezTo>
                <a:cubicBezTo>
                  <a:pt x="110067" y="458893"/>
                  <a:pt x="107903" y="437389"/>
                  <a:pt x="111760" y="416560"/>
                </a:cubicBezTo>
                <a:cubicBezTo>
                  <a:pt x="112449" y="412837"/>
                  <a:pt x="118375" y="412809"/>
                  <a:pt x="121920" y="411480"/>
                </a:cubicBezTo>
                <a:cubicBezTo>
                  <a:pt x="125189" y="410254"/>
                  <a:pt x="128723" y="409899"/>
                  <a:pt x="132080" y="408940"/>
                </a:cubicBezTo>
                <a:cubicBezTo>
                  <a:pt x="134654" y="408204"/>
                  <a:pt x="137160" y="407247"/>
                  <a:pt x="139700" y="406400"/>
                </a:cubicBezTo>
                <a:cubicBezTo>
                  <a:pt x="143087" y="403860"/>
                  <a:pt x="146074" y="400673"/>
                  <a:pt x="149860" y="398780"/>
                </a:cubicBezTo>
                <a:cubicBezTo>
                  <a:pt x="152982" y="397219"/>
                  <a:pt x="156663" y="397199"/>
                  <a:pt x="160020" y="396240"/>
                </a:cubicBezTo>
                <a:cubicBezTo>
                  <a:pt x="189046" y="387947"/>
                  <a:pt x="128364" y="397834"/>
                  <a:pt x="215900" y="388620"/>
                </a:cubicBezTo>
                <a:cubicBezTo>
                  <a:pt x="216747" y="386080"/>
                  <a:pt x="217704" y="383574"/>
                  <a:pt x="218440" y="381000"/>
                </a:cubicBezTo>
                <a:cubicBezTo>
                  <a:pt x="219399" y="377643"/>
                  <a:pt x="218799" y="373566"/>
                  <a:pt x="220980" y="370840"/>
                </a:cubicBezTo>
                <a:cubicBezTo>
                  <a:pt x="222653" y="368749"/>
                  <a:pt x="226060" y="369147"/>
                  <a:pt x="228600" y="368300"/>
                </a:cubicBezTo>
                <a:cubicBezTo>
                  <a:pt x="231140" y="364067"/>
                  <a:pt x="234533" y="360240"/>
                  <a:pt x="236220" y="355600"/>
                </a:cubicBezTo>
                <a:cubicBezTo>
                  <a:pt x="237980" y="350760"/>
                  <a:pt x="237643" y="345387"/>
                  <a:pt x="238760" y="340360"/>
                </a:cubicBezTo>
                <a:cubicBezTo>
                  <a:pt x="239940" y="335048"/>
                  <a:pt x="242466" y="329034"/>
                  <a:pt x="246380" y="325120"/>
                </a:cubicBezTo>
                <a:cubicBezTo>
                  <a:pt x="248539" y="322961"/>
                  <a:pt x="251460" y="321733"/>
                  <a:pt x="254000" y="320040"/>
                </a:cubicBezTo>
                <a:cubicBezTo>
                  <a:pt x="264988" y="303558"/>
                  <a:pt x="251576" y="319974"/>
                  <a:pt x="269240" y="309880"/>
                </a:cubicBezTo>
                <a:cubicBezTo>
                  <a:pt x="272359" y="308098"/>
                  <a:pt x="273741" y="304042"/>
                  <a:pt x="276860" y="302260"/>
                </a:cubicBezTo>
                <a:cubicBezTo>
                  <a:pt x="279891" y="300528"/>
                  <a:pt x="283676" y="300723"/>
                  <a:pt x="287020" y="299720"/>
                </a:cubicBezTo>
                <a:cubicBezTo>
                  <a:pt x="292149" y="298181"/>
                  <a:pt x="297180" y="296333"/>
                  <a:pt x="302260" y="294640"/>
                </a:cubicBezTo>
                <a:lnTo>
                  <a:pt x="317500" y="289560"/>
                </a:lnTo>
                <a:lnTo>
                  <a:pt x="325120" y="287020"/>
                </a:lnTo>
                <a:cubicBezTo>
                  <a:pt x="325981" y="287128"/>
                  <a:pt x="347639" y="288486"/>
                  <a:pt x="353060" y="292100"/>
                </a:cubicBezTo>
                <a:cubicBezTo>
                  <a:pt x="365543" y="300422"/>
                  <a:pt x="356389" y="297969"/>
                  <a:pt x="365760" y="307340"/>
                </a:cubicBezTo>
                <a:cubicBezTo>
                  <a:pt x="368753" y="310333"/>
                  <a:pt x="372533" y="312420"/>
                  <a:pt x="375920" y="314960"/>
                </a:cubicBezTo>
                <a:cubicBezTo>
                  <a:pt x="392007" y="314113"/>
                  <a:pt x="408331" y="315302"/>
                  <a:pt x="424180" y="312420"/>
                </a:cubicBezTo>
                <a:cubicBezTo>
                  <a:pt x="427714" y="311777"/>
                  <a:pt x="428811" y="306793"/>
                  <a:pt x="431800" y="304800"/>
                </a:cubicBezTo>
                <a:cubicBezTo>
                  <a:pt x="435147" y="302568"/>
                  <a:pt x="450288" y="300086"/>
                  <a:pt x="452120" y="299720"/>
                </a:cubicBezTo>
                <a:cubicBezTo>
                  <a:pt x="474574" y="284751"/>
                  <a:pt x="452652" y="297180"/>
                  <a:pt x="510540" y="297180"/>
                </a:cubicBezTo>
                <a:cubicBezTo>
                  <a:pt x="525388" y="297180"/>
                  <a:pt x="535130" y="294802"/>
                  <a:pt x="548640" y="292100"/>
                </a:cubicBezTo>
                <a:cubicBezTo>
                  <a:pt x="552537" y="289502"/>
                  <a:pt x="562000" y="283913"/>
                  <a:pt x="563880" y="279400"/>
                </a:cubicBezTo>
                <a:cubicBezTo>
                  <a:pt x="575293" y="252009"/>
                  <a:pt x="559582" y="259666"/>
                  <a:pt x="576580" y="254000"/>
                </a:cubicBezTo>
                <a:cubicBezTo>
                  <a:pt x="590973" y="232410"/>
                  <a:pt x="567267" y="265853"/>
                  <a:pt x="596900" y="236220"/>
                </a:cubicBezTo>
                <a:cubicBezTo>
                  <a:pt x="614299" y="218821"/>
                  <a:pt x="608155" y="226958"/>
                  <a:pt x="617220" y="213360"/>
                </a:cubicBezTo>
                <a:cubicBezTo>
                  <a:pt x="616373" y="209973"/>
                  <a:pt x="615683" y="206544"/>
                  <a:pt x="614680" y="203200"/>
                </a:cubicBezTo>
                <a:cubicBezTo>
                  <a:pt x="613141" y="198071"/>
                  <a:pt x="609600" y="187960"/>
                  <a:pt x="609600" y="187960"/>
                </a:cubicBezTo>
                <a:cubicBezTo>
                  <a:pt x="608753" y="179493"/>
                  <a:pt x="608354" y="170970"/>
                  <a:pt x="607060" y="162560"/>
                </a:cubicBezTo>
                <a:cubicBezTo>
                  <a:pt x="606653" y="159914"/>
                  <a:pt x="606193" y="157031"/>
                  <a:pt x="604520" y="154940"/>
                </a:cubicBezTo>
                <a:cubicBezTo>
                  <a:pt x="602613" y="152556"/>
                  <a:pt x="599440" y="151553"/>
                  <a:pt x="596900" y="149860"/>
                </a:cubicBezTo>
                <a:cubicBezTo>
                  <a:pt x="597747" y="142240"/>
                  <a:pt x="597016" y="134273"/>
                  <a:pt x="599440" y="127000"/>
                </a:cubicBezTo>
                <a:cubicBezTo>
                  <a:pt x="600576" y="123592"/>
                  <a:pt x="604722" y="122107"/>
                  <a:pt x="607060" y="119380"/>
                </a:cubicBezTo>
                <a:cubicBezTo>
                  <a:pt x="607926" y="118370"/>
                  <a:pt x="618523" y="104383"/>
                  <a:pt x="619760" y="101600"/>
                </a:cubicBezTo>
                <a:cubicBezTo>
                  <a:pt x="621935" y="96707"/>
                  <a:pt x="623147" y="91440"/>
                  <a:pt x="624840" y="86360"/>
                </a:cubicBezTo>
                <a:cubicBezTo>
                  <a:pt x="625687" y="83820"/>
                  <a:pt x="625895" y="80968"/>
                  <a:pt x="627380" y="78740"/>
                </a:cubicBezTo>
                <a:cubicBezTo>
                  <a:pt x="629073" y="76200"/>
                  <a:pt x="631095" y="73850"/>
                  <a:pt x="632460" y="71120"/>
                </a:cubicBezTo>
                <a:cubicBezTo>
                  <a:pt x="642976" y="50088"/>
                  <a:pt x="625521" y="77718"/>
                  <a:pt x="640080" y="55880"/>
                </a:cubicBezTo>
                <a:cubicBezTo>
                  <a:pt x="640927" y="52493"/>
                  <a:pt x="641245" y="48929"/>
                  <a:pt x="642620" y="45720"/>
                </a:cubicBezTo>
                <a:cubicBezTo>
                  <a:pt x="643823" y="42914"/>
                  <a:pt x="646185" y="40750"/>
                  <a:pt x="647700" y="38100"/>
                </a:cubicBezTo>
                <a:cubicBezTo>
                  <a:pt x="649579" y="34812"/>
                  <a:pt x="651288" y="31420"/>
                  <a:pt x="652780" y="27940"/>
                </a:cubicBezTo>
                <a:cubicBezTo>
                  <a:pt x="662759" y="4655"/>
                  <a:pt x="646454" y="37106"/>
                  <a:pt x="660400" y="12700"/>
                </a:cubicBezTo>
                <a:cubicBezTo>
                  <a:pt x="667887" y="-403"/>
                  <a:pt x="662211" y="5809"/>
                  <a:pt x="668020" y="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/>
        </p:nvSpPr>
        <p:spPr>
          <a:xfrm>
            <a:off x="2712720" y="6367780"/>
            <a:ext cx="116840" cy="612140"/>
          </a:xfrm>
          <a:custGeom>
            <a:avLst/>
            <a:gdLst>
              <a:gd name="connsiteX0" fmla="*/ 2540 w 116840"/>
              <a:gd name="connsiteY0" fmla="*/ 612140 h 612140"/>
              <a:gd name="connsiteX1" fmla="*/ 10160 w 116840"/>
              <a:gd name="connsiteY1" fmla="*/ 599440 h 612140"/>
              <a:gd name="connsiteX2" fmla="*/ 0 w 116840"/>
              <a:gd name="connsiteY2" fmla="*/ 576580 h 612140"/>
              <a:gd name="connsiteX3" fmla="*/ 17780 w 116840"/>
              <a:gd name="connsiteY3" fmla="*/ 566420 h 612140"/>
              <a:gd name="connsiteX4" fmla="*/ 22860 w 116840"/>
              <a:gd name="connsiteY4" fmla="*/ 558800 h 612140"/>
              <a:gd name="connsiteX5" fmla="*/ 25400 w 116840"/>
              <a:gd name="connsiteY5" fmla="*/ 543560 h 612140"/>
              <a:gd name="connsiteX6" fmla="*/ 33020 w 116840"/>
              <a:gd name="connsiteY6" fmla="*/ 525780 h 612140"/>
              <a:gd name="connsiteX7" fmla="*/ 35560 w 116840"/>
              <a:gd name="connsiteY7" fmla="*/ 510540 h 612140"/>
              <a:gd name="connsiteX8" fmla="*/ 43180 w 116840"/>
              <a:gd name="connsiteY8" fmla="*/ 487680 h 612140"/>
              <a:gd name="connsiteX9" fmla="*/ 48260 w 116840"/>
              <a:gd name="connsiteY9" fmla="*/ 469900 h 612140"/>
              <a:gd name="connsiteX10" fmla="*/ 45720 w 116840"/>
              <a:gd name="connsiteY10" fmla="*/ 434340 h 612140"/>
              <a:gd name="connsiteX11" fmla="*/ 38100 w 116840"/>
              <a:gd name="connsiteY11" fmla="*/ 426720 h 612140"/>
              <a:gd name="connsiteX12" fmla="*/ 35560 w 116840"/>
              <a:gd name="connsiteY12" fmla="*/ 416560 h 612140"/>
              <a:gd name="connsiteX13" fmla="*/ 30480 w 116840"/>
              <a:gd name="connsiteY13" fmla="*/ 401320 h 612140"/>
              <a:gd name="connsiteX14" fmla="*/ 30480 w 116840"/>
              <a:gd name="connsiteY14" fmla="*/ 350520 h 612140"/>
              <a:gd name="connsiteX15" fmla="*/ 38100 w 116840"/>
              <a:gd name="connsiteY15" fmla="*/ 335280 h 612140"/>
              <a:gd name="connsiteX16" fmla="*/ 48260 w 116840"/>
              <a:gd name="connsiteY16" fmla="*/ 320040 h 612140"/>
              <a:gd name="connsiteX17" fmla="*/ 53340 w 116840"/>
              <a:gd name="connsiteY17" fmla="*/ 304800 h 612140"/>
              <a:gd name="connsiteX18" fmla="*/ 58420 w 116840"/>
              <a:gd name="connsiteY18" fmla="*/ 274320 h 612140"/>
              <a:gd name="connsiteX19" fmla="*/ 60960 w 116840"/>
              <a:gd name="connsiteY19" fmla="*/ 256540 h 612140"/>
              <a:gd name="connsiteX20" fmla="*/ 66040 w 116840"/>
              <a:gd name="connsiteY20" fmla="*/ 248920 h 612140"/>
              <a:gd name="connsiteX21" fmla="*/ 68580 w 116840"/>
              <a:gd name="connsiteY21" fmla="*/ 241300 h 612140"/>
              <a:gd name="connsiteX22" fmla="*/ 83820 w 116840"/>
              <a:gd name="connsiteY22" fmla="*/ 213360 h 612140"/>
              <a:gd name="connsiteX23" fmla="*/ 93980 w 116840"/>
              <a:gd name="connsiteY23" fmla="*/ 185420 h 612140"/>
              <a:gd name="connsiteX24" fmla="*/ 99060 w 116840"/>
              <a:gd name="connsiteY24" fmla="*/ 175260 h 612140"/>
              <a:gd name="connsiteX25" fmla="*/ 101600 w 116840"/>
              <a:gd name="connsiteY25" fmla="*/ 147320 h 612140"/>
              <a:gd name="connsiteX26" fmla="*/ 101600 w 116840"/>
              <a:gd name="connsiteY26" fmla="*/ 124460 h 612140"/>
              <a:gd name="connsiteX27" fmla="*/ 93980 w 116840"/>
              <a:gd name="connsiteY27" fmla="*/ 114300 h 612140"/>
              <a:gd name="connsiteX28" fmla="*/ 91440 w 116840"/>
              <a:gd name="connsiteY28" fmla="*/ 104140 h 612140"/>
              <a:gd name="connsiteX29" fmla="*/ 81280 w 116840"/>
              <a:gd name="connsiteY29" fmla="*/ 88900 h 612140"/>
              <a:gd name="connsiteX30" fmla="*/ 91440 w 116840"/>
              <a:gd name="connsiteY30" fmla="*/ 76200 h 612140"/>
              <a:gd name="connsiteX31" fmla="*/ 99060 w 116840"/>
              <a:gd name="connsiteY31" fmla="*/ 55880 h 612140"/>
              <a:gd name="connsiteX32" fmla="*/ 104140 w 116840"/>
              <a:gd name="connsiteY32" fmla="*/ 48260 h 612140"/>
              <a:gd name="connsiteX33" fmla="*/ 109220 w 116840"/>
              <a:gd name="connsiteY33" fmla="*/ 27940 h 612140"/>
              <a:gd name="connsiteX34" fmla="*/ 114300 w 116840"/>
              <a:gd name="connsiteY34" fmla="*/ 12700 h 612140"/>
              <a:gd name="connsiteX35" fmla="*/ 116840 w 116840"/>
              <a:gd name="connsiteY35" fmla="*/ 5080 h 612140"/>
              <a:gd name="connsiteX36" fmla="*/ 116840 w 116840"/>
              <a:gd name="connsiteY36" fmla="*/ 0 h 612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16840" h="612140">
                <a:moveTo>
                  <a:pt x="2540" y="612140"/>
                </a:moveTo>
                <a:cubicBezTo>
                  <a:pt x="5080" y="607907"/>
                  <a:pt x="9713" y="604357"/>
                  <a:pt x="10160" y="599440"/>
                </a:cubicBezTo>
                <a:cubicBezTo>
                  <a:pt x="10885" y="591460"/>
                  <a:pt x="4190" y="582866"/>
                  <a:pt x="0" y="576580"/>
                </a:cubicBezTo>
                <a:cubicBezTo>
                  <a:pt x="5408" y="560356"/>
                  <a:pt x="-2485" y="576553"/>
                  <a:pt x="17780" y="566420"/>
                </a:cubicBezTo>
                <a:cubicBezTo>
                  <a:pt x="20510" y="565055"/>
                  <a:pt x="21167" y="561340"/>
                  <a:pt x="22860" y="558800"/>
                </a:cubicBezTo>
                <a:cubicBezTo>
                  <a:pt x="23707" y="553720"/>
                  <a:pt x="23920" y="548493"/>
                  <a:pt x="25400" y="543560"/>
                </a:cubicBezTo>
                <a:cubicBezTo>
                  <a:pt x="32056" y="521374"/>
                  <a:pt x="29015" y="543803"/>
                  <a:pt x="33020" y="525780"/>
                </a:cubicBezTo>
                <a:cubicBezTo>
                  <a:pt x="34137" y="520753"/>
                  <a:pt x="34233" y="515516"/>
                  <a:pt x="35560" y="510540"/>
                </a:cubicBezTo>
                <a:cubicBezTo>
                  <a:pt x="37630" y="502779"/>
                  <a:pt x="41232" y="495472"/>
                  <a:pt x="43180" y="487680"/>
                </a:cubicBezTo>
                <a:cubicBezTo>
                  <a:pt x="46369" y="474923"/>
                  <a:pt x="44616" y="480832"/>
                  <a:pt x="48260" y="469900"/>
                </a:cubicBezTo>
                <a:cubicBezTo>
                  <a:pt x="47413" y="458047"/>
                  <a:pt x="48442" y="445908"/>
                  <a:pt x="45720" y="434340"/>
                </a:cubicBezTo>
                <a:cubicBezTo>
                  <a:pt x="44897" y="430843"/>
                  <a:pt x="39882" y="429839"/>
                  <a:pt x="38100" y="426720"/>
                </a:cubicBezTo>
                <a:cubicBezTo>
                  <a:pt x="36368" y="423689"/>
                  <a:pt x="36563" y="419904"/>
                  <a:pt x="35560" y="416560"/>
                </a:cubicBezTo>
                <a:cubicBezTo>
                  <a:pt x="34021" y="411431"/>
                  <a:pt x="30480" y="401320"/>
                  <a:pt x="30480" y="401320"/>
                </a:cubicBezTo>
                <a:cubicBezTo>
                  <a:pt x="27812" y="374637"/>
                  <a:pt x="26375" y="377203"/>
                  <a:pt x="30480" y="350520"/>
                </a:cubicBezTo>
                <a:cubicBezTo>
                  <a:pt x="31899" y="341298"/>
                  <a:pt x="33914" y="343652"/>
                  <a:pt x="38100" y="335280"/>
                </a:cubicBezTo>
                <a:cubicBezTo>
                  <a:pt x="45452" y="320576"/>
                  <a:pt x="33815" y="334485"/>
                  <a:pt x="48260" y="320040"/>
                </a:cubicBezTo>
                <a:cubicBezTo>
                  <a:pt x="49953" y="314960"/>
                  <a:pt x="52749" y="310122"/>
                  <a:pt x="53340" y="304800"/>
                </a:cubicBezTo>
                <a:cubicBezTo>
                  <a:pt x="56176" y="279279"/>
                  <a:pt x="53456" y="289213"/>
                  <a:pt x="58420" y="274320"/>
                </a:cubicBezTo>
                <a:cubicBezTo>
                  <a:pt x="59267" y="268393"/>
                  <a:pt x="59240" y="262274"/>
                  <a:pt x="60960" y="256540"/>
                </a:cubicBezTo>
                <a:cubicBezTo>
                  <a:pt x="61837" y="253616"/>
                  <a:pt x="64675" y="251650"/>
                  <a:pt x="66040" y="248920"/>
                </a:cubicBezTo>
                <a:cubicBezTo>
                  <a:pt x="67237" y="246525"/>
                  <a:pt x="67383" y="243695"/>
                  <a:pt x="68580" y="241300"/>
                </a:cubicBezTo>
                <a:cubicBezTo>
                  <a:pt x="77855" y="222750"/>
                  <a:pt x="72309" y="247894"/>
                  <a:pt x="83820" y="213360"/>
                </a:cubicBezTo>
                <a:cubicBezTo>
                  <a:pt x="87575" y="202096"/>
                  <a:pt x="89268" y="196023"/>
                  <a:pt x="93980" y="185420"/>
                </a:cubicBezTo>
                <a:cubicBezTo>
                  <a:pt x="95518" y="181960"/>
                  <a:pt x="97367" y="178647"/>
                  <a:pt x="99060" y="175260"/>
                </a:cubicBezTo>
                <a:cubicBezTo>
                  <a:pt x="99907" y="165947"/>
                  <a:pt x="100440" y="156600"/>
                  <a:pt x="101600" y="147320"/>
                </a:cubicBezTo>
                <a:cubicBezTo>
                  <a:pt x="102970" y="136360"/>
                  <a:pt x="106687" y="134633"/>
                  <a:pt x="101600" y="124460"/>
                </a:cubicBezTo>
                <a:cubicBezTo>
                  <a:pt x="99707" y="120674"/>
                  <a:pt x="96520" y="117687"/>
                  <a:pt x="93980" y="114300"/>
                </a:cubicBezTo>
                <a:cubicBezTo>
                  <a:pt x="93133" y="110913"/>
                  <a:pt x="93172" y="107171"/>
                  <a:pt x="91440" y="104140"/>
                </a:cubicBezTo>
                <a:cubicBezTo>
                  <a:pt x="76219" y="77503"/>
                  <a:pt x="89210" y="112691"/>
                  <a:pt x="81280" y="88900"/>
                </a:cubicBezTo>
                <a:cubicBezTo>
                  <a:pt x="87637" y="63473"/>
                  <a:pt x="78079" y="89561"/>
                  <a:pt x="91440" y="76200"/>
                </a:cubicBezTo>
                <a:cubicBezTo>
                  <a:pt x="97789" y="69851"/>
                  <a:pt x="95871" y="63321"/>
                  <a:pt x="99060" y="55880"/>
                </a:cubicBezTo>
                <a:cubicBezTo>
                  <a:pt x="100263" y="53074"/>
                  <a:pt x="102775" y="50990"/>
                  <a:pt x="104140" y="48260"/>
                </a:cubicBezTo>
                <a:cubicBezTo>
                  <a:pt x="107223" y="42094"/>
                  <a:pt x="107481" y="34316"/>
                  <a:pt x="109220" y="27940"/>
                </a:cubicBezTo>
                <a:cubicBezTo>
                  <a:pt x="110629" y="22774"/>
                  <a:pt x="112607" y="17780"/>
                  <a:pt x="114300" y="12700"/>
                </a:cubicBezTo>
                <a:cubicBezTo>
                  <a:pt x="115147" y="10160"/>
                  <a:pt x="116840" y="7757"/>
                  <a:pt x="116840" y="5080"/>
                </a:cubicBezTo>
                <a:lnTo>
                  <a:pt x="11684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2709847" y="700532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2727627" y="6995160"/>
            <a:ext cx="122253" cy="434340"/>
          </a:xfrm>
          <a:custGeom>
            <a:avLst/>
            <a:gdLst>
              <a:gd name="connsiteX0" fmla="*/ 109553 w 122253"/>
              <a:gd name="connsiteY0" fmla="*/ 434340 h 434340"/>
              <a:gd name="connsiteX1" fmla="*/ 112093 w 122253"/>
              <a:gd name="connsiteY1" fmla="*/ 411480 h 434340"/>
              <a:gd name="connsiteX2" fmla="*/ 117173 w 122253"/>
              <a:gd name="connsiteY2" fmla="*/ 396240 h 434340"/>
              <a:gd name="connsiteX3" fmla="*/ 122253 w 122253"/>
              <a:gd name="connsiteY3" fmla="*/ 378460 h 434340"/>
              <a:gd name="connsiteX4" fmla="*/ 112093 w 122253"/>
              <a:gd name="connsiteY4" fmla="*/ 342900 h 434340"/>
              <a:gd name="connsiteX5" fmla="*/ 104473 w 122253"/>
              <a:gd name="connsiteY5" fmla="*/ 337820 h 434340"/>
              <a:gd name="connsiteX6" fmla="*/ 101933 w 122253"/>
              <a:gd name="connsiteY6" fmla="*/ 330200 h 434340"/>
              <a:gd name="connsiteX7" fmla="*/ 89233 w 122253"/>
              <a:gd name="connsiteY7" fmla="*/ 312420 h 434340"/>
              <a:gd name="connsiteX8" fmla="*/ 86693 w 122253"/>
              <a:gd name="connsiteY8" fmla="*/ 302260 h 434340"/>
              <a:gd name="connsiteX9" fmla="*/ 84153 w 122253"/>
              <a:gd name="connsiteY9" fmla="*/ 294640 h 434340"/>
              <a:gd name="connsiteX10" fmla="*/ 79073 w 122253"/>
              <a:gd name="connsiteY10" fmla="*/ 274320 h 434340"/>
              <a:gd name="connsiteX11" fmla="*/ 79073 w 122253"/>
              <a:gd name="connsiteY11" fmla="*/ 198120 h 434340"/>
              <a:gd name="connsiteX12" fmla="*/ 71453 w 122253"/>
              <a:gd name="connsiteY12" fmla="*/ 193040 h 434340"/>
              <a:gd name="connsiteX13" fmla="*/ 61293 w 122253"/>
              <a:gd name="connsiteY13" fmla="*/ 190500 h 434340"/>
              <a:gd name="connsiteX14" fmla="*/ 40973 w 122253"/>
              <a:gd name="connsiteY14" fmla="*/ 182880 h 434340"/>
              <a:gd name="connsiteX15" fmla="*/ 30813 w 122253"/>
              <a:gd name="connsiteY15" fmla="*/ 167640 h 434340"/>
              <a:gd name="connsiteX16" fmla="*/ 23193 w 122253"/>
              <a:gd name="connsiteY16" fmla="*/ 142240 h 434340"/>
              <a:gd name="connsiteX17" fmla="*/ 20653 w 122253"/>
              <a:gd name="connsiteY17" fmla="*/ 134620 h 434340"/>
              <a:gd name="connsiteX18" fmla="*/ 18113 w 122253"/>
              <a:gd name="connsiteY18" fmla="*/ 127000 h 434340"/>
              <a:gd name="connsiteX19" fmla="*/ 13033 w 122253"/>
              <a:gd name="connsiteY19" fmla="*/ 119380 h 434340"/>
              <a:gd name="connsiteX20" fmla="*/ 7953 w 122253"/>
              <a:gd name="connsiteY20" fmla="*/ 104140 h 434340"/>
              <a:gd name="connsiteX21" fmla="*/ 5413 w 122253"/>
              <a:gd name="connsiteY21" fmla="*/ 96520 h 434340"/>
              <a:gd name="connsiteX22" fmla="*/ 333 w 122253"/>
              <a:gd name="connsiteY22" fmla="*/ 78740 h 434340"/>
              <a:gd name="connsiteX23" fmla="*/ 333 w 122253"/>
              <a:gd name="connsiteY23" fmla="*/ 0 h 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2253" h="434340">
                <a:moveTo>
                  <a:pt x="109553" y="434340"/>
                </a:moveTo>
                <a:cubicBezTo>
                  <a:pt x="110400" y="426720"/>
                  <a:pt x="110589" y="418998"/>
                  <a:pt x="112093" y="411480"/>
                </a:cubicBezTo>
                <a:cubicBezTo>
                  <a:pt x="113143" y="406229"/>
                  <a:pt x="115874" y="401435"/>
                  <a:pt x="117173" y="396240"/>
                </a:cubicBezTo>
                <a:cubicBezTo>
                  <a:pt x="120362" y="383483"/>
                  <a:pt x="118609" y="389392"/>
                  <a:pt x="122253" y="378460"/>
                </a:cubicBezTo>
                <a:cubicBezTo>
                  <a:pt x="119995" y="353624"/>
                  <a:pt x="126092" y="354566"/>
                  <a:pt x="112093" y="342900"/>
                </a:cubicBezTo>
                <a:cubicBezTo>
                  <a:pt x="109748" y="340946"/>
                  <a:pt x="107013" y="339513"/>
                  <a:pt x="104473" y="337820"/>
                </a:cubicBezTo>
                <a:cubicBezTo>
                  <a:pt x="103626" y="335280"/>
                  <a:pt x="103418" y="332428"/>
                  <a:pt x="101933" y="330200"/>
                </a:cubicBezTo>
                <a:cubicBezTo>
                  <a:pt x="90847" y="313571"/>
                  <a:pt x="96751" y="332467"/>
                  <a:pt x="89233" y="312420"/>
                </a:cubicBezTo>
                <a:cubicBezTo>
                  <a:pt x="88007" y="309151"/>
                  <a:pt x="87652" y="305617"/>
                  <a:pt x="86693" y="302260"/>
                </a:cubicBezTo>
                <a:cubicBezTo>
                  <a:pt x="85957" y="299686"/>
                  <a:pt x="84802" y="297237"/>
                  <a:pt x="84153" y="294640"/>
                </a:cubicBezTo>
                <a:lnTo>
                  <a:pt x="79073" y="274320"/>
                </a:lnTo>
                <a:cubicBezTo>
                  <a:pt x="80794" y="250223"/>
                  <a:pt x="84394" y="222064"/>
                  <a:pt x="79073" y="198120"/>
                </a:cubicBezTo>
                <a:cubicBezTo>
                  <a:pt x="78411" y="195140"/>
                  <a:pt x="74259" y="194243"/>
                  <a:pt x="71453" y="193040"/>
                </a:cubicBezTo>
                <a:cubicBezTo>
                  <a:pt x="68244" y="191665"/>
                  <a:pt x="64650" y="191459"/>
                  <a:pt x="61293" y="190500"/>
                </a:cubicBezTo>
                <a:cubicBezTo>
                  <a:pt x="54325" y="188509"/>
                  <a:pt x="47683" y="185564"/>
                  <a:pt x="40973" y="182880"/>
                </a:cubicBezTo>
                <a:cubicBezTo>
                  <a:pt x="37586" y="177800"/>
                  <a:pt x="32294" y="173563"/>
                  <a:pt x="30813" y="167640"/>
                </a:cubicBezTo>
                <a:cubicBezTo>
                  <a:pt x="26974" y="152285"/>
                  <a:pt x="29377" y="160792"/>
                  <a:pt x="23193" y="142240"/>
                </a:cubicBezTo>
                <a:lnTo>
                  <a:pt x="20653" y="134620"/>
                </a:lnTo>
                <a:cubicBezTo>
                  <a:pt x="19806" y="132080"/>
                  <a:pt x="19598" y="129228"/>
                  <a:pt x="18113" y="127000"/>
                </a:cubicBezTo>
                <a:cubicBezTo>
                  <a:pt x="16420" y="124460"/>
                  <a:pt x="14273" y="122170"/>
                  <a:pt x="13033" y="119380"/>
                </a:cubicBezTo>
                <a:cubicBezTo>
                  <a:pt x="10858" y="114487"/>
                  <a:pt x="9646" y="109220"/>
                  <a:pt x="7953" y="104140"/>
                </a:cubicBezTo>
                <a:lnTo>
                  <a:pt x="5413" y="96520"/>
                </a:lnTo>
                <a:cubicBezTo>
                  <a:pt x="4139" y="92697"/>
                  <a:pt x="433" y="82228"/>
                  <a:pt x="333" y="78740"/>
                </a:cubicBezTo>
                <a:cubicBezTo>
                  <a:pt x="-417" y="52504"/>
                  <a:pt x="333" y="26247"/>
                  <a:pt x="333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2738120" y="7467600"/>
            <a:ext cx="617220" cy="1744980"/>
          </a:xfrm>
          <a:custGeom>
            <a:avLst/>
            <a:gdLst>
              <a:gd name="connsiteX0" fmla="*/ 73660 w 617220"/>
              <a:gd name="connsiteY0" fmla="*/ 0 h 1744980"/>
              <a:gd name="connsiteX1" fmla="*/ 76200 w 617220"/>
              <a:gd name="connsiteY1" fmla="*/ 43180 h 1744980"/>
              <a:gd name="connsiteX2" fmla="*/ 78740 w 617220"/>
              <a:gd name="connsiteY2" fmla="*/ 50800 h 1744980"/>
              <a:gd name="connsiteX3" fmla="*/ 73660 w 617220"/>
              <a:gd name="connsiteY3" fmla="*/ 58420 h 1744980"/>
              <a:gd name="connsiteX4" fmla="*/ 68580 w 617220"/>
              <a:gd name="connsiteY4" fmla="*/ 83820 h 1744980"/>
              <a:gd name="connsiteX5" fmla="*/ 60960 w 617220"/>
              <a:gd name="connsiteY5" fmla="*/ 93980 h 1744980"/>
              <a:gd name="connsiteX6" fmla="*/ 55880 w 617220"/>
              <a:gd name="connsiteY6" fmla="*/ 170180 h 1744980"/>
              <a:gd name="connsiteX7" fmla="*/ 48260 w 617220"/>
              <a:gd name="connsiteY7" fmla="*/ 187960 h 1744980"/>
              <a:gd name="connsiteX8" fmla="*/ 43180 w 617220"/>
              <a:gd name="connsiteY8" fmla="*/ 203200 h 1744980"/>
              <a:gd name="connsiteX9" fmla="*/ 40640 w 617220"/>
              <a:gd name="connsiteY9" fmla="*/ 210820 h 1744980"/>
              <a:gd name="connsiteX10" fmla="*/ 38100 w 617220"/>
              <a:gd name="connsiteY10" fmla="*/ 220980 h 1744980"/>
              <a:gd name="connsiteX11" fmla="*/ 33020 w 617220"/>
              <a:gd name="connsiteY11" fmla="*/ 228600 h 1744980"/>
              <a:gd name="connsiteX12" fmla="*/ 30480 w 617220"/>
              <a:gd name="connsiteY12" fmla="*/ 248920 h 1744980"/>
              <a:gd name="connsiteX13" fmla="*/ 22860 w 617220"/>
              <a:gd name="connsiteY13" fmla="*/ 271780 h 1744980"/>
              <a:gd name="connsiteX14" fmla="*/ 15240 w 617220"/>
              <a:gd name="connsiteY14" fmla="*/ 289560 h 1744980"/>
              <a:gd name="connsiteX15" fmla="*/ 12700 w 617220"/>
              <a:gd name="connsiteY15" fmla="*/ 307340 h 1744980"/>
              <a:gd name="connsiteX16" fmla="*/ 10160 w 617220"/>
              <a:gd name="connsiteY16" fmla="*/ 330200 h 1744980"/>
              <a:gd name="connsiteX17" fmla="*/ 5080 w 617220"/>
              <a:gd name="connsiteY17" fmla="*/ 337820 h 1744980"/>
              <a:gd name="connsiteX18" fmla="*/ 0 w 617220"/>
              <a:gd name="connsiteY18" fmla="*/ 355600 h 1744980"/>
              <a:gd name="connsiteX19" fmla="*/ 7620 w 617220"/>
              <a:gd name="connsiteY19" fmla="*/ 360680 h 1744980"/>
              <a:gd name="connsiteX20" fmla="*/ 10160 w 617220"/>
              <a:gd name="connsiteY20" fmla="*/ 368300 h 1744980"/>
              <a:gd name="connsiteX21" fmla="*/ 12700 w 617220"/>
              <a:gd name="connsiteY21" fmla="*/ 452120 h 1744980"/>
              <a:gd name="connsiteX22" fmla="*/ 25400 w 617220"/>
              <a:gd name="connsiteY22" fmla="*/ 464820 h 1744980"/>
              <a:gd name="connsiteX23" fmla="*/ 33020 w 617220"/>
              <a:gd name="connsiteY23" fmla="*/ 472440 h 1744980"/>
              <a:gd name="connsiteX24" fmla="*/ 38100 w 617220"/>
              <a:gd name="connsiteY24" fmla="*/ 492760 h 1744980"/>
              <a:gd name="connsiteX25" fmla="*/ 43180 w 617220"/>
              <a:gd name="connsiteY25" fmla="*/ 500380 h 1744980"/>
              <a:gd name="connsiteX26" fmla="*/ 48260 w 617220"/>
              <a:gd name="connsiteY26" fmla="*/ 515620 h 1744980"/>
              <a:gd name="connsiteX27" fmla="*/ 50800 w 617220"/>
              <a:gd name="connsiteY27" fmla="*/ 523240 h 1744980"/>
              <a:gd name="connsiteX28" fmla="*/ 55880 w 617220"/>
              <a:gd name="connsiteY28" fmla="*/ 538480 h 1744980"/>
              <a:gd name="connsiteX29" fmla="*/ 58420 w 617220"/>
              <a:gd name="connsiteY29" fmla="*/ 546100 h 1744980"/>
              <a:gd name="connsiteX30" fmla="*/ 60960 w 617220"/>
              <a:gd name="connsiteY30" fmla="*/ 566420 h 1744980"/>
              <a:gd name="connsiteX31" fmla="*/ 63500 w 617220"/>
              <a:gd name="connsiteY31" fmla="*/ 574040 h 1744980"/>
              <a:gd name="connsiteX32" fmla="*/ 55880 w 617220"/>
              <a:gd name="connsiteY32" fmla="*/ 612140 h 1744980"/>
              <a:gd name="connsiteX33" fmla="*/ 53340 w 617220"/>
              <a:gd name="connsiteY33" fmla="*/ 622300 h 1744980"/>
              <a:gd name="connsiteX34" fmla="*/ 50800 w 617220"/>
              <a:gd name="connsiteY34" fmla="*/ 629920 h 1744980"/>
              <a:gd name="connsiteX35" fmla="*/ 48260 w 617220"/>
              <a:gd name="connsiteY35" fmla="*/ 655320 h 1744980"/>
              <a:gd name="connsiteX36" fmla="*/ 43180 w 617220"/>
              <a:gd name="connsiteY36" fmla="*/ 670560 h 1744980"/>
              <a:gd name="connsiteX37" fmla="*/ 40640 w 617220"/>
              <a:gd name="connsiteY37" fmla="*/ 678180 h 1744980"/>
              <a:gd name="connsiteX38" fmla="*/ 35560 w 617220"/>
              <a:gd name="connsiteY38" fmla="*/ 706120 h 1744980"/>
              <a:gd name="connsiteX39" fmla="*/ 25400 w 617220"/>
              <a:gd name="connsiteY39" fmla="*/ 721360 h 1744980"/>
              <a:gd name="connsiteX40" fmla="*/ 25400 w 617220"/>
              <a:gd name="connsiteY40" fmla="*/ 815340 h 1744980"/>
              <a:gd name="connsiteX41" fmla="*/ 33020 w 617220"/>
              <a:gd name="connsiteY41" fmla="*/ 820420 h 1744980"/>
              <a:gd name="connsiteX42" fmla="*/ 38100 w 617220"/>
              <a:gd name="connsiteY42" fmla="*/ 840740 h 1744980"/>
              <a:gd name="connsiteX43" fmla="*/ 48260 w 617220"/>
              <a:gd name="connsiteY43" fmla="*/ 855980 h 1744980"/>
              <a:gd name="connsiteX44" fmla="*/ 55880 w 617220"/>
              <a:gd name="connsiteY44" fmla="*/ 861060 h 1744980"/>
              <a:gd name="connsiteX45" fmla="*/ 60960 w 617220"/>
              <a:gd name="connsiteY45" fmla="*/ 868680 h 1744980"/>
              <a:gd name="connsiteX46" fmla="*/ 63500 w 617220"/>
              <a:gd name="connsiteY46" fmla="*/ 876300 h 1744980"/>
              <a:gd name="connsiteX47" fmla="*/ 71120 w 617220"/>
              <a:gd name="connsiteY47" fmla="*/ 878840 h 1744980"/>
              <a:gd name="connsiteX48" fmla="*/ 88900 w 617220"/>
              <a:gd name="connsiteY48" fmla="*/ 886460 h 1744980"/>
              <a:gd name="connsiteX49" fmla="*/ 111760 w 617220"/>
              <a:gd name="connsiteY49" fmla="*/ 899160 h 1744980"/>
              <a:gd name="connsiteX50" fmla="*/ 147320 w 617220"/>
              <a:gd name="connsiteY50" fmla="*/ 894080 h 1744980"/>
              <a:gd name="connsiteX51" fmla="*/ 182880 w 617220"/>
              <a:gd name="connsiteY51" fmla="*/ 896620 h 1744980"/>
              <a:gd name="connsiteX52" fmla="*/ 193040 w 617220"/>
              <a:gd name="connsiteY52" fmla="*/ 899160 h 1744980"/>
              <a:gd name="connsiteX53" fmla="*/ 200660 w 617220"/>
              <a:gd name="connsiteY53" fmla="*/ 901700 h 1744980"/>
              <a:gd name="connsiteX54" fmla="*/ 218440 w 617220"/>
              <a:gd name="connsiteY54" fmla="*/ 906780 h 1744980"/>
              <a:gd name="connsiteX55" fmla="*/ 226060 w 617220"/>
              <a:gd name="connsiteY55" fmla="*/ 911860 h 1744980"/>
              <a:gd name="connsiteX56" fmla="*/ 256540 w 617220"/>
              <a:gd name="connsiteY56" fmla="*/ 919480 h 1744980"/>
              <a:gd name="connsiteX57" fmla="*/ 264160 w 617220"/>
              <a:gd name="connsiteY57" fmla="*/ 922020 h 1744980"/>
              <a:gd name="connsiteX58" fmla="*/ 287020 w 617220"/>
              <a:gd name="connsiteY58" fmla="*/ 924560 h 1744980"/>
              <a:gd name="connsiteX59" fmla="*/ 327660 w 617220"/>
              <a:gd name="connsiteY59" fmla="*/ 924560 h 1744980"/>
              <a:gd name="connsiteX60" fmla="*/ 353060 w 617220"/>
              <a:gd name="connsiteY60" fmla="*/ 927100 h 1744980"/>
              <a:gd name="connsiteX61" fmla="*/ 368300 w 617220"/>
              <a:gd name="connsiteY61" fmla="*/ 942340 h 1744980"/>
              <a:gd name="connsiteX62" fmla="*/ 378460 w 617220"/>
              <a:gd name="connsiteY62" fmla="*/ 957580 h 1744980"/>
              <a:gd name="connsiteX63" fmla="*/ 391160 w 617220"/>
              <a:gd name="connsiteY63" fmla="*/ 965200 h 1744980"/>
              <a:gd name="connsiteX64" fmla="*/ 398780 w 617220"/>
              <a:gd name="connsiteY64" fmla="*/ 990600 h 1744980"/>
              <a:gd name="connsiteX65" fmla="*/ 401320 w 617220"/>
              <a:gd name="connsiteY65" fmla="*/ 998220 h 1744980"/>
              <a:gd name="connsiteX66" fmla="*/ 403860 w 617220"/>
              <a:gd name="connsiteY66" fmla="*/ 1005840 h 1744980"/>
              <a:gd name="connsiteX67" fmla="*/ 416560 w 617220"/>
              <a:gd name="connsiteY67" fmla="*/ 1021080 h 1744980"/>
              <a:gd name="connsiteX68" fmla="*/ 426720 w 617220"/>
              <a:gd name="connsiteY68" fmla="*/ 1036320 h 1744980"/>
              <a:gd name="connsiteX69" fmla="*/ 429260 w 617220"/>
              <a:gd name="connsiteY69" fmla="*/ 1046480 h 1744980"/>
              <a:gd name="connsiteX70" fmla="*/ 436880 w 617220"/>
              <a:gd name="connsiteY70" fmla="*/ 1054100 h 1744980"/>
              <a:gd name="connsiteX71" fmla="*/ 439420 w 617220"/>
              <a:gd name="connsiteY71" fmla="*/ 1069340 h 1744980"/>
              <a:gd name="connsiteX72" fmla="*/ 452120 w 617220"/>
              <a:gd name="connsiteY72" fmla="*/ 1084580 h 1744980"/>
              <a:gd name="connsiteX73" fmla="*/ 464820 w 617220"/>
              <a:gd name="connsiteY73" fmla="*/ 1099820 h 1744980"/>
              <a:gd name="connsiteX74" fmla="*/ 472440 w 617220"/>
              <a:gd name="connsiteY74" fmla="*/ 1102360 h 1744980"/>
              <a:gd name="connsiteX75" fmla="*/ 482600 w 617220"/>
              <a:gd name="connsiteY75" fmla="*/ 1117600 h 1744980"/>
              <a:gd name="connsiteX76" fmla="*/ 485140 w 617220"/>
              <a:gd name="connsiteY76" fmla="*/ 1125220 h 1744980"/>
              <a:gd name="connsiteX77" fmla="*/ 495300 w 617220"/>
              <a:gd name="connsiteY77" fmla="*/ 1140460 h 1744980"/>
              <a:gd name="connsiteX78" fmla="*/ 497840 w 617220"/>
              <a:gd name="connsiteY78" fmla="*/ 1148080 h 1744980"/>
              <a:gd name="connsiteX79" fmla="*/ 513080 w 617220"/>
              <a:gd name="connsiteY79" fmla="*/ 1165860 h 1744980"/>
              <a:gd name="connsiteX80" fmla="*/ 523240 w 617220"/>
              <a:gd name="connsiteY80" fmla="*/ 1181100 h 1744980"/>
              <a:gd name="connsiteX81" fmla="*/ 525780 w 617220"/>
              <a:gd name="connsiteY81" fmla="*/ 1188720 h 1744980"/>
              <a:gd name="connsiteX82" fmla="*/ 530860 w 617220"/>
              <a:gd name="connsiteY82" fmla="*/ 1196340 h 1744980"/>
              <a:gd name="connsiteX83" fmla="*/ 535940 w 617220"/>
              <a:gd name="connsiteY83" fmla="*/ 1206500 h 1744980"/>
              <a:gd name="connsiteX84" fmla="*/ 538480 w 617220"/>
              <a:gd name="connsiteY84" fmla="*/ 1214120 h 1744980"/>
              <a:gd name="connsiteX85" fmla="*/ 543560 w 617220"/>
              <a:gd name="connsiteY85" fmla="*/ 1221740 h 1744980"/>
              <a:gd name="connsiteX86" fmla="*/ 553720 w 617220"/>
              <a:gd name="connsiteY86" fmla="*/ 1239520 h 1744980"/>
              <a:gd name="connsiteX87" fmla="*/ 558800 w 617220"/>
              <a:gd name="connsiteY87" fmla="*/ 1262380 h 1744980"/>
              <a:gd name="connsiteX88" fmla="*/ 563880 w 617220"/>
              <a:gd name="connsiteY88" fmla="*/ 1280160 h 1744980"/>
              <a:gd name="connsiteX89" fmla="*/ 566420 w 617220"/>
              <a:gd name="connsiteY89" fmla="*/ 1292860 h 1744980"/>
              <a:gd name="connsiteX90" fmla="*/ 579120 w 617220"/>
              <a:gd name="connsiteY90" fmla="*/ 1315720 h 1744980"/>
              <a:gd name="connsiteX91" fmla="*/ 586740 w 617220"/>
              <a:gd name="connsiteY91" fmla="*/ 1336040 h 1744980"/>
              <a:gd name="connsiteX92" fmla="*/ 589280 w 617220"/>
              <a:gd name="connsiteY92" fmla="*/ 1394460 h 1744980"/>
              <a:gd name="connsiteX93" fmla="*/ 594360 w 617220"/>
              <a:gd name="connsiteY93" fmla="*/ 1409700 h 1744980"/>
              <a:gd name="connsiteX94" fmla="*/ 609600 w 617220"/>
              <a:gd name="connsiteY94" fmla="*/ 1473200 h 1744980"/>
              <a:gd name="connsiteX95" fmla="*/ 609600 w 617220"/>
              <a:gd name="connsiteY95" fmla="*/ 1473200 h 1744980"/>
              <a:gd name="connsiteX96" fmla="*/ 614680 w 617220"/>
              <a:gd name="connsiteY96" fmla="*/ 1488440 h 1744980"/>
              <a:gd name="connsiteX97" fmla="*/ 617220 w 617220"/>
              <a:gd name="connsiteY97" fmla="*/ 1496060 h 1744980"/>
              <a:gd name="connsiteX98" fmla="*/ 609600 w 617220"/>
              <a:gd name="connsiteY98" fmla="*/ 1541780 h 1744980"/>
              <a:gd name="connsiteX99" fmla="*/ 604520 w 617220"/>
              <a:gd name="connsiteY99" fmla="*/ 1549400 h 1744980"/>
              <a:gd name="connsiteX100" fmla="*/ 601980 w 617220"/>
              <a:gd name="connsiteY100" fmla="*/ 1640840 h 1744980"/>
              <a:gd name="connsiteX101" fmla="*/ 599440 w 617220"/>
              <a:gd name="connsiteY101" fmla="*/ 1648460 h 1744980"/>
              <a:gd name="connsiteX102" fmla="*/ 594360 w 617220"/>
              <a:gd name="connsiteY102" fmla="*/ 1656080 h 1744980"/>
              <a:gd name="connsiteX103" fmla="*/ 586740 w 617220"/>
              <a:gd name="connsiteY103" fmla="*/ 1663700 h 1744980"/>
              <a:gd name="connsiteX104" fmla="*/ 568960 w 617220"/>
              <a:gd name="connsiteY104" fmla="*/ 1668780 h 1744980"/>
              <a:gd name="connsiteX105" fmla="*/ 561340 w 617220"/>
              <a:gd name="connsiteY105" fmla="*/ 1676400 h 1744980"/>
              <a:gd name="connsiteX106" fmla="*/ 558800 w 617220"/>
              <a:gd name="connsiteY106" fmla="*/ 1684020 h 1744980"/>
              <a:gd name="connsiteX107" fmla="*/ 553720 w 617220"/>
              <a:gd name="connsiteY107" fmla="*/ 1717040 h 1744980"/>
              <a:gd name="connsiteX108" fmla="*/ 551180 w 617220"/>
              <a:gd name="connsiteY108" fmla="*/ 1727200 h 1744980"/>
              <a:gd name="connsiteX109" fmla="*/ 548640 w 617220"/>
              <a:gd name="connsiteY109" fmla="*/ 1734820 h 1744980"/>
              <a:gd name="connsiteX110" fmla="*/ 548640 w 617220"/>
              <a:gd name="connsiteY110" fmla="*/ 1744980 h 1744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617220" h="1744980">
                <a:moveTo>
                  <a:pt x="73660" y="0"/>
                </a:moveTo>
                <a:cubicBezTo>
                  <a:pt x="74507" y="14393"/>
                  <a:pt x="74765" y="28833"/>
                  <a:pt x="76200" y="43180"/>
                </a:cubicBezTo>
                <a:cubicBezTo>
                  <a:pt x="76466" y="45844"/>
                  <a:pt x="79180" y="48159"/>
                  <a:pt x="78740" y="50800"/>
                </a:cubicBezTo>
                <a:cubicBezTo>
                  <a:pt x="78238" y="53811"/>
                  <a:pt x="75353" y="55880"/>
                  <a:pt x="73660" y="58420"/>
                </a:cubicBezTo>
                <a:cubicBezTo>
                  <a:pt x="73341" y="60333"/>
                  <a:pt x="70475" y="80031"/>
                  <a:pt x="68580" y="83820"/>
                </a:cubicBezTo>
                <a:cubicBezTo>
                  <a:pt x="66687" y="87606"/>
                  <a:pt x="63500" y="90593"/>
                  <a:pt x="60960" y="93980"/>
                </a:cubicBezTo>
                <a:cubicBezTo>
                  <a:pt x="50877" y="124228"/>
                  <a:pt x="61158" y="91007"/>
                  <a:pt x="55880" y="170180"/>
                </a:cubicBezTo>
                <a:cubicBezTo>
                  <a:pt x="55553" y="175086"/>
                  <a:pt x="49714" y="184324"/>
                  <a:pt x="48260" y="187960"/>
                </a:cubicBezTo>
                <a:cubicBezTo>
                  <a:pt x="46271" y="192932"/>
                  <a:pt x="44873" y="198120"/>
                  <a:pt x="43180" y="203200"/>
                </a:cubicBezTo>
                <a:cubicBezTo>
                  <a:pt x="42333" y="205740"/>
                  <a:pt x="41289" y="208223"/>
                  <a:pt x="40640" y="210820"/>
                </a:cubicBezTo>
                <a:cubicBezTo>
                  <a:pt x="39793" y="214207"/>
                  <a:pt x="39475" y="217771"/>
                  <a:pt x="38100" y="220980"/>
                </a:cubicBezTo>
                <a:cubicBezTo>
                  <a:pt x="36897" y="223786"/>
                  <a:pt x="34713" y="226060"/>
                  <a:pt x="33020" y="228600"/>
                </a:cubicBezTo>
                <a:cubicBezTo>
                  <a:pt x="32173" y="235373"/>
                  <a:pt x="31910" y="242245"/>
                  <a:pt x="30480" y="248920"/>
                </a:cubicBezTo>
                <a:cubicBezTo>
                  <a:pt x="26670" y="266700"/>
                  <a:pt x="26035" y="259080"/>
                  <a:pt x="22860" y="271780"/>
                </a:cubicBezTo>
                <a:cubicBezTo>
                  <a:pt x="19580" y="284902"/>
                  <a:pt x="22256" y="279035"/>
                  <a:pt x="15240" y="289560"/>
                </a:cubicBezTo>
                <a:cubicBezTo>
                  <a:pt x="14393" y="295487"/>
                  <a:pt x="13443" y="301399"/>
                  <a:pt x="12700" y="307340"/>
                </a:cubicBezTo>
                <a:cubicBezTo>
                  <a:pt x="11749" y="314948"/>
                  <a:pt x="12019" y="322762"/>
                  <a:pt x="10160" y="330200"/>
                </a:cubicBezTo>
                <a:cubicBezTo>
                  <a:pt x="9420" y="333162"/>
                  <a:pt x="6445" y="335090"/>
                  <a:pt x="5080" y="337820"/>
                </a:cubicBezTo>
                <a:cubicBezTo>
                  <a:pt x="3258" y="341464"/>
                  <a:pt x="814" y="352345"/>
                  <a:pt x="0" y="355600"/>
                </a:cubicBezTo>
                <a:cubicBezTo>
                  <a:pt x="2540" y="357293"/>
                  <a:pt x="5713" y="358296"/>
                  <a:pt x="7620" y="360680"/>
                </a:cubicBezTo>
                <a:cubicBezTo>
                  <a:pt x="9293" y="362771"/>
                  <a:pt x="10011" y="365627"/>
                  <a:pt x="10160" y="368300"/>
                </a:cubicBezTo>
                <a:cubicBezTo>
                  <a:pt x="11711" y="396210"/>
                  <a:pt x="10379" y="424264"/>
                  <a:pt x="12700" y="452120"/>
                </a:cubicBezTo>
                <a:cubicBezTo>
                  <a:pt x="13256" y="458792"/>
                  <a:pt x="21457" y="461534"/>
                  <a:pt x="25400" y="464820"/>
                </a:cubicBezTo>
                <a:cubicBezTo>
                  <a:pt x="28160" y="467120"/>
                  <a:pt x="30480" y="469900"/>
                  <a:pt x="33020" y="472440"/>
                </a:cubicBezTo>
                <a:cubicBezTo>
                  <a:pt x="34713" y="479213"/>
                  <a:pt x="34227" y="486951"/>
                  <a:pt x="38100" y="492760"/>
                </a:cubicBezTo>
                <a:cubicBezTo>
                  <a:pt x="39793" y="495300"/>
                  <a:pt x="41940" y="497590"/>
                  <a:pt x="43180" y="500380"/>
                </a:cubicBezTo>
                <a:cubicBezTo>
                  <a:pt x="45355" y="505273"/>
                  <a:pt x="46567" y="510540"/>
                  <a:pt x="48260" y="515620"/>
                </a:cubicBezTo>
                <a:lnTo>
                  <a:pt x="50800" y="523240"/>
                </a:lnTo>
                <a:lnTo>
                  <a:pt x="55880" y="538480"/>
                </a:lnTo>
                <a:lnTo>
                  <a:pt x="58420" y="546100"/>
                </a:lnTo>
                <a:cubicBezTo>
                  <a:pt x="59267" y="552873"/>
                  <a:pt x="59739" y="559704"/>
                  <a:pt x="60960" y="566420"/>
                </a:cubicBezTo>
                <a:cubicBezTo>
                  <a:pt x="61439" y="569054"/>
                  <a:pt x="63500" y="571363"/>
                  <a:pt x="63500" y="574040"/>
                </a:cubicBezTo>
                <a:cubicBezTo>
                  <a:pt x="63500" y="602685"/>
                  <a:pt x="62516" y="592232"/>
                  <a:pt x="55880" y="612140"/>
                </a:cubicBezTo>
                <a:cubicBezTo>
                  <a:pt x="54776" y="615452"/>
                  <a:pt x="54299" y="618943"/>
                  <a:pt x="53340" y="622300"/>
                </a:cubicBezTo>
                <a:cubicBezTo>
                  <a:pt x="52604" y="624874"/>
                  <a:pt x="51647" y="627380"/>
                  <a:pt x="50800" y="629920"/>
                </a:cubicBezTo>
                <a:cubicBezTo>
                  <a:pt x="49953" y="638387"/>
                  <a:pt x="49828" y="646957"/>
                  <a:pt x="48260" y="655320"/>
                </a:cubicBezTo>
                <a:cubicBezTo>
                  <a:pt x="47273" y="660583"/>
                  <a:pt x="44873" y="665480"/>
                  <a:pt x="43180" y="670560"/>
                </a:cubicBezTo>
                <a:lnTo>
                  <a:pt x="40640" y="678180"/>
                </a:lnTo>
                <a:cubicBezTo>
                  <a:pt x="40086" y="682608"/>
                  <a:pt x="39349" y="699299"/>
                  <a:pt x="35560" y="706120"/>
                </a:cubicBezTo>
                <a:cubicBezTo>
                  <a:pt x="32595" y="711457"/>
                  <a:pt x="25400" y="721360"/>
                  <a:pt x="25400" y="721360"/>
                </a:cubicBezTo>
                <a:cubicBezTo>
                  <a:pt x="16709" y="756124"/>
                  <a:pt x="17722" y="748159"/>
                  <a:pt x="25400" y="815340"/>
                </a:cubicBezTo>
                <a:cubicBezTo>
                  <a:pt x="25747" y="818373"/>
                  <a:pt x="30480" y="818727"/>
                  <a:pt x="33020" y="820420"/>
                </a:cubicBezTo>
                <a:cubicBezTo>
                  <a:pt x="33724" y="823939"/>
                  <a:pt x="35659" y="836347"/>
                  <a:pt x="38100" y="840740"/>
                </a:cubicBezTo>
                <a:cubicBezTo>
                  <a:pt x="41065" y="846077"/>
                  <a:pt x="43180" y="852593"/>
                  <a:pt x="48260" y="855980"/>
                </a:cubicBezTo>
                <a:lnTo>
                  <a:pt x="55880" y="861060"/>
                </a:lnTo>
                <a:cubicBezTo>
                  <a:pt x="57573" y="863600"/>
                  <a:pt x="59595" y="865950"/>
                  <a:pt x="60960" y="868680"/>
                </a:cubicBezTo>
                <a:cubicBezTo>
                  <a:pt x="62157" y="871075"/>
                  <a:pt x="61607" y="874407"/>
                  <a:pt x="63500" y="876300"/>
                </a:cubicBezTo>
                <a:cubicBezTo>
                  <a:pt x="65393" y="878193"/>
                  <a:pt x="68725" y="877643"/>
                  <a:pt x="71120" y="878840"/>
                </a:cubicBezTo>
                <a:cubicBezTo>
                  <a:pt x="88661" y="887611"/>
                  <a:pt x="67755" y="881174"/>
                  <a:pt x="88900" y="886460"/>
                </a:cubicBezTo>
                <a:cubicBezTo>
                  <a:pt x="106368" y="898105"/>
                  <a:pt x="98348" y="894689"/>
                  <a:pt x="111760" y="899160"/>
                </a:cubicBezTo>
                <a:cubicBezTo>
                  <a:pt x="119343" y="897896"/>
                  <a:pt x="140962" y="894080"/>
                  <a:pt x="147320" y="894080"/>
                </a:cubicBezTo>
                <a:cubicBezTo>
                  <a:pt x="159204" y="894080"/>
                  <a:pt x="171027" y="895773"/>
                  <a:pt x="182880" y="896620"/>
                </a:cubicBezTo>
                <a:cubicBezTo>
                  <a:pt x="186267" y="897467"/>
                  <a:pt x="189683" y="898201"/>
                  <a:pt x="193040" y="899160"/>
                </a:cubicBezTo>
                <a:cubicBezTo>
                  <a:pt x="195614" y="899896"/>
                  <a:pt x="198096" y="900931"/>
                  <a:pt x="200660" y="901700"/>
                </a:cubicBezTo>
                <a:cubicBezTo>
                  <a:pt x="206564" y="903471"/>
                  <a:pt x="212513" y="905087"/>
                  <a:pt x="218440" y="906780"/>
                </a:cubicBezTo>
                <a:cubicBezTo>
                  <a:pt x="220980" y="908473"/>
                  <a:pt x="223164" y="910895"/>
                  <a:pt x="226060" y="911860"/>
                </a:cubicBezTo>
                <a:cubicBezTo>
                  <a:pt x="235995" y="915172"/>
                  <a:pt x="246605" y="916168"/>
                  <a:pt x="256540" y="919480"/>
                </a:cubicBezTo>
                <a:cubicBezTo>
                  <a:pt x="259080" y="920327"/>
                  <a:pt x="261519" y="921580"/>
                  <a:pt x="264160" y="922020"/>
                </a:cubicBezTo>
                <a:cubicBezTo>
                  <a:pt x="271723" y="923280"/>
                  <a:pt x="279400" y="923713"/>
                  <a:pt x="287020" y="924560"/>
                </a:cubicBezTo>
                <a:cubicBezTo>
                  <a:pt x="307110" y="931257"/>
                  <a:pt x="283734" y="924560"/>
                  <a:pt x="327660" y="924560"/>
                </a:cubicBezTo>
                <a:cubicBezTo>
                  <a:pt x="336169" y="924560"/>
                  <a:pt x="344593" y="926253"/>
                  <a:pt x="353060" y="927100"/>
                </a:cubicBezTo>
                <a:cubicBezTo>
                  <a:pt x="358140" y="932180"/>
                  <a:pt x="364315" y="936362"/>
                  <a:pt x="368300" y="942340"/>
                </a:cubicBezTo>
                <a:cubicBezTo>
                  <a:pt x="371687" y="947420"/>
                  <a:pt x="373225" y="954439"/>
                  <a:pt x="378460" y="957580"/>
                </a:cubicBezTo>
                <a:lnTo>
                  <a:pt x="391160" y="965200"/>
                </a:lnTo>
                <a:cubicBezTo>
                  <a:pt x="394999" y="980555"/>
                  <a:pt x="392596" y="972048"/>
                  <a:pt x="398780" y="990600"/>
                </a:cubicBezTo>
                <a:lnTo>
                  <a:pt x="401320" y="998220"/>
                </a:lnTo>
                <a:cubicBezTo>
                  <a:pt x="402167" y="1000760"/>
                  <a:pt x="401967" y="1003947"/>
                  <a:pt x="403860" y="1005840"/>
                </a:cubicBezTo>
                <a:cubicBezTo>
                  <a:pt x="409477" y="1011457"/>
                  <a:pt x="413024" y="1014007"/>
                  <a:pt x="416560" y="1021080"/>
                </a:cubicBezTo>
                <a:cubicBezTo>
                  <a:pt x="423912" y="1035784"/>
                  <a:pt x="412275" y="1021875"/>
                  <a:pt x="426720" y="1036320"/>
                </a:cubicBezTo>
                <a:cubicBezTo>
                  <a:pt x="427567" y="1039707"/>
                  <a:pt x="427528" y="1043449"/>
                  <a:pt x="429260" y="1046480"/>
                </a:cubicBezTo>
                <a:cubicBezTo>
                  <a:pt x="431042" y="1049599"/>
                  <a:pt x="435421" y="1050817"/>
                  <a:pt x="436880" y="1054100"/>
                </a:cubicBezTo>
                <a:cubicBezTo>
                  <a:pt x="438972" y="1058806"/>
                  <a:pt x="437791" y="1064454"/>
                  <a:pt x="439420" y="1069340"/>
                </a:cubicBezTo>
                <a:cubicBezTo>
                  <a:pt x="441522" y="1075646"/>
                  <a:pt x="448190" y="1079864"/>
                  <a:pt x="452120" y="1084580"/>
                </a:cubicBezTo>
                <a:cubicBezTo>
                  <a:pt x="457977" y="1091608"/>
                  <a:pt x="456472" y="1094255"/>
                  <a:pt x="464820" y="1099820"/>
                </a:cubicBezTo>
                <a:cubicBezTo>
                  <a:pt x="467048" y="1101305"/>
                  <a:pt x="469900" y="1101513"/>
                  <a:pt x="472440" y="1102360"/>
                </a:cubicBezTo>
                <a:cubicBezTo>
                  <a:pt x="475827" y="1107440"/>
                  <a:pt x="480669" y="1111808"/>
                  <a:pt x="482600" y="1117600"/>
                </a:cubicBezTo>
                <a:cubicBezTo>
                  <a:pt x="483447" y="1120140"/>
                  <a:pt x="483840" y="1122880"/>
                  <a:pt x="485140" y="1125220"/>
                </a:cubicBezTo>
                <a:cubicBezTo>
                  <a:pt x="488105" y="1130557"/>
                  <a:pt x="493369" y="1134668"/>
                  <a:pt x="495300" y="1140460"/>
                </a:cubicBezTo>
                <a:cubicBezTo>
                  <a:pt x="496147" y="1143000"/>
                  <a:pt x="496512" y="1145755"/>
                  <a:pt x="497840" y="1148080"/>
                </a:cubicBezTo>
                <a:cubicBezTo>
                  <a:pt x="502185" y="1155683"/>
                  <a:pt x="507075" y="1159855"/>
                  <a:pt x="513080" y="1165860"/>
                </a:cubicBezTo>
                <a:cubicBezTo>
                  <a:pt x="519119" y="1183978"/>
                  <a:pt x="510556" y="1162074"/>
                  <a:pt x="523240" y="1181100"/>
                </a:cubicBezTo>
                <a:cubicBezTo>
                  <a:pt x="524725" y="1183328"/>
                  <a:pt x="524583" y="1186325"/>
                  <a:pt x="525780" y="1188720"/>
                </a:cubicBezTo>
                <a:cubicBezTo>
                  <a:pt x="527145" y="1191450"/>
                  <a:pt x="529345" y="1193690"/>
                  <a:pt x="530860" y="1196340"/>
                </a:cubicBezTo>
                <a:cubicBezTo>
                  <a:pt x="532739" y="1199628"/>
                  <a:pt x="534448" y="1203020"/>
                  <a:pt x="535940" y="1206500"/>
                </a:cubicBezTo>
                <a:cubicBezTo>
                  <a:pt x="536995" y="1208961"/>
                  <a:pt x="537283" y="1211725"/>
                  <a:pt x="538480" y="1214120"/>
                </a:cubicBezTo>
                <a:cubicBezTo>
                  <a:pt x="539845" y="1216850"/>
                  <a:pt x="541867" y="1219200"/>
                  <a:pt x="543560" y="1221740"/>
                </a:cubicBezTo>
                <a:cubicBezTo>
                  <a:pt x="549165" y="1249766"/>
                  <a:pt x="540764" y="1223325"/>
                  <a:pt x="553720" y="1239520"/>
                </a:cubicBezTo>
                <a:cubicBezTo>
                  <a:pt x="556356" y="1242816"/>
                  <a:pt x="558767" y="1262215"/>
                  <a:pt x="558800" y="1262380"/>
                </a:cubicBezTo>
                <a:cubicBezTo>
                  <a:pt x="563551" y="1286135"/>
                  <a:pt x="559038" y="1260793"/>
                  <a:pt x="563880" y="1280160"/>
                </a:cubicBezTo>
                <a:cubicBezTo>
                  <a:pt x="564927" y="1284348"/>
                  <a:pt x="565373" y="1288672"/>
                  <a:pt x="566420" y="1292860"/>
                </a:cubicBezTo>
                <a:cubicBezTo>
                  <a:pt x="571315" y="1312439"/>
                  <a:pt x="566508" y="1284190"/>
                  <a:pt x="579120" y="1315720"/>
                </a:cubicBezTo>
                <a:cubicBezTo>
                  <a:pt x="585194" y="1330906"/>
                  <a:pt x="582758" y="1324095"/>
                  <a:pt x="586740" y="1336040"/>
                </a:cubicBezTo>
                <a:cubicBezTo>
                  <a:pt x="587587" y="1355513"/>
                  <a:pt x="587274" y="1375072"/>
                  <a:pt x="589280" y="1394460"/>
                </a:cubicBezTo>
                <a:cubicBezTo>
                  <a:pt x="589831" y="1399786"/>
                  <a:pt x="594360" y="1409700"/>
                  <a:pt x="594360" y="1409700"/>
                </a:cubicBezTo>
                <a:cubicBezTo>
                  <a:pt x="600079" y="1464032"/>
                  <a:pt x="590467" y="1444501"/>
                  <a:pt x="609600" y="1473200"/>
                </a:cubicBezTo>
                <a:lnTo>
                  <a:pt x="609600" y="1473200"/>
                </a:lnTo>
                <a:lnTo>
                  <a:pt x="614680" y="1488440"/>
                </a:lnTo>
                <a:lnTo>
                  <a:pt x="617220" y="1496060"/>
                </a:lnTo>
                <a:cubicBezTo>
                  <a:pt x="616494" y="1504773"/>
                  <a:pt x="616718" y="1531103"/>
                  <a:pt x="609600" y="1541780"/>
                </a:cubicBezTo>
                <a:lnTo>
                  <a:pt x="604520" y="1549400"/>
                </a:lnTo>
                <a:cubicBezTo>
                  <a:pt x="603673" y="1579880"/>
                  <a:pt x="603542" y="1610388"/>
                  <a:pt x="601980" y="1640840"/>
                </a:cubicBezTo>
                <a:cubicBezTo>
                  <a:pt x="601843" y="1643514"/>
                  <a:pt x="600637" y="1646065"/>
                  <a:pt x="599440" y="1648460"/>
                </a:cubicBezTo>
                <a:cubicBezTo>
                  <a:pt x="598075" y="1651190"/>
                  <a:pt x="596314" y="1653735"/>
                  <a:pt x="594360" y="1656080"/>
                </a:cubicBezTo>
                <a:cubicBezTo>
                  <a:pt x="592060" y="1658840"/>
                  <a:pt x="589729" y="1661707"/>
                  <a:pt x="586740" y="1663700"/>
                </a:cubicBezTo>
                <a:cubicBezTo>
                  <a:pt x="584554" y="1665158"/>
                  <a:pt x="570315" y="1668441"/>
                  <a:pt x="568960" y="1668780"/>
                </a:cubicBezTo>
                <a:cubicBezTo>
                  <a:pt x="566420" y="1671320"/>
                  <a:pt x="563333" y="1673411"/>
                  <a:pt x="561340" y="1676400"/>
                </a:cubicBezTo>
                <a:cubicBezTo>
                  <a:pt x="559855" y="1678628"/>
                  <a:pt x="559293" y="1681388"/>
                  <a:pt x="558800" y="1684020"/>
                </a:cubicBezTo>
                <a:cubicBezTo>
                  <a:pt x="556748" y="1694965"/>
                  <a:pt x="555655" y="1706073"/>
                  <a:pt x="553720" y="1717040"/>
                </a:cubicBezTo>
                <a:cubicBezTo>
                  <a:pt x="553113" y="1720478"/>
                  <a:pt x="552139" y="1723843"/>
                  <a:pt x="551180" y="1727200"/>
                </a:cubicBezTo>
                <a:cubicBezTo>
                  <a:pt x="550444" y="1729774"/>
                  <a:pt x="549019" y="1732170"/>
                  <a:pt x="548640" y="1734820"/>
                </a:cubicBezTo>
                <a:cubicBezTo>
                  <a:pt x="548161" y="1738173"/>
                  <a:pt x="548640" y="1741593"/>
                  <a:pt x="548640" y="1744980"/>
                </a:cubicBez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3053080" y="9207500"/>
            <a:ext cx="248920" cy="1115060"/>
          </a:xfrm>
          <a:custGeom>
            <a:avLst/>
            <a:gdLst>
              <a:gd name="connsiteX0" fmla="*/ 68580 w 248920"/>
              <a:gd name="connsiteY0" fmla="*/ 1115060 h 1115060"/>
              <a:gd name="connsiteX1" fmla="*/ 63500 w 248920"/>
              <a:gd name="connsiteY1" fmla="*/ 1094740 h 1115060"/>
              <a:gd name="connsiteX2" fmla="*/ 55880 w 248920"/>
              <a:gd name="connsiteY2" fmla="*/ 1084580 h 1115060"/>
              <a:gd name="connsiteX3" fmla="*/ 53340 w 248920"/>
              <a:gd name="connsiteY3" fmla="*/ 1064260 h 1115060"/>
              <a:gd name="connsiteX4" fmla="*/ 50800 w 248920"/>
              <a:gd name="connsiteY4" fmla="*/ 1056640 h 1115060"/>
              <a:gd name="connsiteX5" fmla="*/ 48260 w 248920"/>
              <a:gd name="connsiteY5" fmla="*/ 1038860 h 1115060"/>
              <a:gd name="connsiteX6" fmla="*/ 40640 w 248920"/>
              <a:gd name="connsiteY6" fmla="*/ 1021080 h 1115060"/>
              <a:gd name="connsiteX7" fmla="*/ 35560 w 248920"/>
              <a:gd name="connsiteY7" fmla="*/ 1013460 h 1115060"/>
              <a:gd name="connsiteX8" fmla="*/ 22860 w 248920"/>
              <a:gd name="connsiteY8" fmla="*/ 985520 h 1115060"/>
              <a:gd name="connsiteX9" fmla="*/ 20320 w 248920"/>
              <a:gd name="connsiteY9" fmla="*/ 975360 h 1115060"/>
              <a:gd name="connsiteX10" fmla="*/ 7620 w 248920"/>
              <a:gd name="connsiteY10" fmla="*/ 960120 h 1115060"/>
              <a:gd name="connsiteX11" fmla="*/ 0 w 248920"/>
              <a:gd name="connsiteY11" fmla="*/ 944880 h 1115060"/>
              <a:gd name="connsiteX12" fmla="*/ 2540 w 248920"/>
              <a:gd name="connsiteY12" fmla="*/ 904240 h 1115060"/>
              <a:gd name="connsiteX13" fmla="*/ 5080 w 248920"/>
              <a:gd name="connsiteY13" fmla="*/ 896620 h 1115060"/>
              <a:gd name="connsiteX14" fmla="*/ 7620 w 248920"/>
              <a:gd name="connsiteY14" fmla="*/ 881380 h 1115060"/>
              <a:gd name="connsiteX15" fmla="*/ 12700 w 248920"/>
              <a:gd name="connsiteY15" fmla="*/ 866140 h 1115060"/>
              <a:gd name="connsiteX16" fmla="*/ 10160 w 248920"/>
              <a:gd name="connsiteY16" fmla="*/ 853440 h 1115060"/>
              <a:gd name="connsiteX17" fmla="*/ 7620 w 248920"/>
              <a:gd name="connsiteY17" fmla="*/ 845820 h 1115060"/>
              <a:gd name="connsiteX18" fmla="*/ 12700 w 248920"/>
              <a:gd name="connsiteY18" fmla="*/ 807720 h 1115060"/>
              <a:gd name="connsiteX19" fmla="*/ 17780 w 248920"/>
              <a:gd name="connsiteY19" fmla="*/ 792480 h 1115060"/>
              <a:gd name="connsiteX20" fmla="*/ 22860 w 248920"/>
              <a:gd name="connsiteY20" fmla="*/ 784860 h 1115060"/>
              <a:gd name="connsiteX21" fmla="*/ 25400 w 248920"/>
              <a:gd name="connsiteY21" fmla="*/ 769620 h 1115060"/>
              <a:gd name="connsiteX22" fmla="*/ 30480 w 248920"/>
              <a:gd name="connsiteY22" fmla="*/ 762000 h 1115060"/>
              <a:gd name="connsiteX23" fmla="*/ 33020 w 248920"/>
              <a:gd name="connsiteY23" fmla="*/ 749300 h 1115060"/>
              <a:gd name="connsiteX24" fmla="*/ 40640 w 248920"/>
              <a:gd name="connsiteY24" fmla="*/ 734060 h 1115060"/>
              <a:gd name="connsiteX25" fmla="*/ 48260 w 248920"/>
              <a:gd name="connsiteY25" fmla="*/ 728980 h 1115060"/>
              <a:gd name="connsiteX26" fmla="*/ 55880 w 248920"/>
              <a:gd name="connsiteY26" fmla="*/ 685800 h 1115060"/>
              <a:gd name="connsiteX27" fmla="*/ 40640 w 248920"/>
              <a:gd name="connsiteY27" fmla="*/ 675640 h 1115060"/>
              <a:gd name="connsiteX28" fmla="*/ 35560 w 248920"/>
              <a:gd name="connsiteY28" fmla="*/ 655320 h 1115060"/>
              <a:gd name="connsiteX29" fmla="*/ 33020 w 248920"/>
              <a:gd name="connsiteY29" fmla="*/ 629920 h 1115060"/>
              <a:gd name="connsiteX30" fmla="*/ 30480 w 248920"/>
              <a:gd name="connsiteY30" fmla="*/ 622300 h 1115060"/>
              <a:gd name="connsiteX31" fmla="*/ 22860 w 248920"/>
              <a:gd name="connsiteY31" fmla="*/ 594360 h 1115060"/>
              <a:gd name="connsiteX32" fmla="*/ 15240 w 248920"/>
              <a:gd name="connsiteY32" fmla="*/ 589280 h 1115060"/>
              <a:gd name="connsiteX33" fmla="*/ 7620 w 248920"/>
              <a:gd name="connsiteY33" fmla="*/ 571500 h 1115060"/>
              <a:gd name="connsiteX34" fmla="*/ 2540 w 248920"/>
              <a:gd name="connsiteY34" fmla="*/ 556260 h 1115060"/>
              <a:gd name="connsiteX35" fmla="*/ 5080 w 248920"/>
              <a:gd name="connsiteY35" fmla="*/ 543560 h 1115060"/>
              <a:gd name="connsiteX36" fmla="*/ 22860 w 248920"/>
              <a:gd name="connsiteY36" fmla="*/ 530860 h 1115060"/>
              <a:gd name="connsiteX37" fmla="*/ 30480 w 248920"/>
              <a:gd name="connsiteY37" fmla="*/ 500380 h 1115060"/>
              <a:gd name="connsiteX38" fmla="*/ 38100 w 248920"/>
              <a:gd name="connsiteY38" fmla="*/ 472440 h 1115060"/>
              <a:gd name="connsiteX39" fmla="*/ 40640 w 248920"/>
              <a:gd name="connsiteY39" fmla="*/ 452120 h 1115060"/>
              <a:gd name="connsiteX40" fmla="*/ 45720 w 248920"/>
              <a:gd name="connsiteY40" fmla="*/ 444500 h 1115060"/>
              <a:gd name="connsiteX41" fmla="*/ 48260 w 248920"/>
              <a:gd name="connsiteY41" fmla="*/ 436880 h 1115060"/>
              <a:gd name="connsiteX42" fmla="*/ 53340 w 248920"/>
              <a:gd name="connsiteY42" fmla="*/ 429260 h 1115060"/>
              <a:gd name="connsiteX43" fmla="*/ 76200 w 248920"/>
              <a:gd name="connsiteY43" fmla="*/ 408940 h 1115060"/>
              <a:gd name="connsiteX44" fmla="*/ 88900 w 248920"/>
              <a:gd name="connsiteY44" fmla="*/ 381000 h 1115060"/>
              <a:gd name="connsiteX45" fmla="*/ 93980 w 248920"/>
              <a:gd name="connsiteY45" fmla="*/ 370840 h 1115060"/>
              <a:gd name="connsiteX46" fmla="*/ 99060 w 248920"/>
              <a:gd name="connsiteY46" fmla="*/ 355600 h 1115060"/>
              <a:gd name="connsiteX47" fmla="*/ 111760 w 248920"/>
              <a:gd name="connsiteY47" fmla="*/ 340360 h 1115060"/>
              <a:gd name="connsiteX48" fmla="*/ 119380 w 248920"/>
              <a:gd name="connsiteY48" fmla="*/ 332740 h 1115060"/>
              <a:gd name="connsiteX49" fmla="*/ 127000 w 248920"/>
              <a:gd name="connsiteY49" fmla="*/ 322580 h 1115060"/>
              <a:gd name="connsiteX50" fmla="*/ 132080 w 248920"/>
              <a:gd name="connsiteY50" fmla="*/ 314960 h 1115060"/>
              <a:gd name="connsiteX51" fmla="*/ 147320 w 248920"/>
              <a:gd name="connsiteY51" fmla="*/ 302260 h 1115060"/>
              <a:gd name="connsiteX52" fmla="*/ 152400 w 248920"/>
              <a:gd name="connsiteY52" fmla="*/ 294640 h 1115060"/>
              <a:gd name="connsiteX53" fmla="*/ 165100 w 248920"/>
              <a:gd name="connsiteY53" fmla="*/ 279400 h 1115060"/>
              <a:gd name="connsiteX54" fmla="*/ 167640 w 248920"/>
              <a:gd name="connsiteY54" fmla="*/ 271780 h 1115060"/>
              <a:gd name="connsiteX55" fmla="*/ 172720 w 248920"/>
              <a:gd name="connsiteY55" fmla="*/ 264160 h 1115060"/>
              <a:gd name="connsiteX56" fmla="*/ 180340 w 248920"/>
              <a:gd name="connsiteY56" fmla="*/ 248920 h 1115060"/>
              <a:gd name="connsiteX57" fmla="*/ 185420 w 248920"/>
              <a:gd name="connsiteY57" fmla="*/ 218440 h 1115060"/>
              <a:gd name="connsiteX58" fmla="*/ 187960 w 248920"/>
              <a:gd name="connsiteY58" fmla="*/ 208280 h 1115060"/>
              <a:gd name="connsiteX59" fmla="*/ 193040 w 248920"/>
              <a:gd name="connsiteY59" fmla="*/ 193040 h 1115060"/>
              <a:gd name="connsiteX60" fmla="*/ 195580 w 248920"/>
              <a:gd name="connsiteY60" fmla="*/ 182880 h 1115060"/>
              <a:gd name="connsiteX61" fmla="*/ 205740 w 248920"/>
              <a:gd name="connsiteY61" fmla="*/ 152400 h 1115060"/>
              <a:gd name="connsiteX62" fmla="*/ 208280 w 248920"/>
              <a:gd name="connsiteY62" fmla="*/ 144780 h 1115060"/>
              <a:gd name="connsiteX63" fmla="*/ 213360 w 248920"/>
              <a:gd name="connsiteY63" fmla="*/ 127000 h 1115060"/>
              <a:gd name="connsiteX64" fmla="*/ 226060 w 248920"/>
              <a:gd name="connsiteY64" fmla="*/ 111760 h 1115060"/>
              <a:gd name="connsiteX65" fmla="*/ 231140 w 248920"/>
              <a:gd name="connsiteY65" fmla="*/ 101600 h 1115060"/>
              <a:gd name="connsiteX66" fmla="*/ 236220 w 248920"/>
              <a:gd name="connsiteY66" fmla="*/ 93980 h 1115060"/>
              <a:gd name="connsiteX67" fmla="*/ 238760 w 248920"/>
              <a:gd name="connsiteY67" fmla="*/ 78740 h 1115060"/>
              <a:gd name="connsiteX68" fmla="*/ 246380 w 248920"/>
              <a:gd name="connsiteY68" fmla="*/ 60960 h 1115060"/>
              <a:gd name="connsiteX69" fmla="*/ 248920 w 248920"/>
              <a:gd name="connsiteY69" fmla="*/ 50800 h 1115060"/>
              <a:gd name="connsiteX70" fmla="*/ 236220 w 248920"/>
              <a:gd name="connsiteY70" fmla="*/ 2540 h 1115060"/>
              <a:gd name="connsiteX71" fmla="*/ 233680 w 248920"/>
              <a:gd name="connsiteY71" fmla="*/ 0 h 1115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48920" h="1115060">
                <a:moveTo>
                  <a:pt x="68580" y="1115060"/>
                </a:moveTo>
                <a:cubicBezTo>
                  <a:pt x="67937" y="1111844"/>
                  <a:pt x="65903" y="1098946"/>
                  <a:pt x="63500" y="1094740"/>
                </a:cubicBezTo>
                <a:cubicBezTo>
                  <a:pt x="61400" y="1091064"/>
                  <a:pt x="58420" y="1087967"/>
                  <a:pt x="55880" y="1084580"/>
                </a:cubicBezTo>
                <a:cubicBezTo>
                  <a:pt x="55033" y="1077807"/>
                  <a:pt x="54561" y="1070976"/>
                  <a:pt x="53340" y="1064260"/>
                </a:cubicBezTo>
                <a:cubicBezTo>
                  <a:pt x="52861" y="1061626"/>
                  <a:pt x="51325" y="1059265"/>
                  <a:pt x="50800" y="1056640"/>
                </a:cubicBezTo>
                <a:cubicBezTo>
                  <a:pt x="49626" y="1050769"/>
                  <a:pt x="49434" y="1044731"/>
                  <a:pt x="48260" y="1038860"/>
                </a:cubicBezTo>
                <a:cubicBezTo>
                  <a:pt x="47164" y="1033380"/>
                  <a:pt x="43182" y="1025528"/>
                  <a:pt x="40640" y="1021080"/>
                </a:cubicBezTo>
                <a:cubicBezTo>
                  <a:pt x="39125" y="1018430"/>
                  <a:pt x="36800" y="1016250"/>
                  <a:pt x="35560" y="1013460"/>
                </a:cubicBezTo>
                <a:cubicBezTo>
                  <a:pt x="20380" y="979305"/>
                  <a:pt x="41107" y="1015932"/>
                  <a:pt x="22860" y="985520"/>
                </a:cubicBezTo>
                <a:cubicBezTo>
                  <a:pt x="22013" y="982133"/>
                  <a:pt x="21695" y="978569"/>
                  <a:pt x="20320" y="975360"/>
                </a:cubicBezTo>
                <a:cubicBezTo>
                  <a:pt x="16981" y="967570"/>
                  <a:pt x="13005" y="966582"/>
                  <a:pt x="7620" y="960120"/>
                </a:cubicBezTo>
                <a:cubicBezTo>
                  <a:pt x="2149" y="953555"/>
                  <a:pt x="2546" y="952517"/>
                  <a:pt x="0" y="944880"/>
                </a:cubicBezTo>
                <a:cubicBezTo>
                  <a:pt x="847" y="931333"/>
                  <a:pt x="1119" y="917739"/>
                  <a:pt x="2540" y="904240"/>
                </a:cubicBezTo>
                <a:cubicBezTo>
                  <a:pt x="2820" y="901577"/>
                  <a:pt x="4499" y="899234"/>
                  <a:pt x="5080" y="896620"/>
                </a:cubicBezTo>
                <a:cubicBezTo>
                  <a:pt x="6197" y="891593"/>
                  <a:pt x="6371" y="886376"/>
                  <a:pt x="7620" y="881380"/>
                </a:cubicBezTo>
                <a:cubicBezTo>
                  <a:pt x="8919" y="876185"/>
                  <a:pt x="12700" y="866140"/>
                  <a:pt x="12700" y="866140"/>
                </a:cubicBezTo>
                <a:cubicBezTo>
                  <a:pt x="11853" y="861907"/>
                  <a:pt x="11207" y="857628"/>
                  <a:pt x="10160" y="853440"/>
                </a:cubicBezTo>
                <a:cubicBezTo>
                  <a:pt x="9511" y="850843"/>
                  <a:pt x="7620" y="848497"/>
                  <a:pt x="7620" y="845820"/>
                </a:cubicBezTo>
                <a:cubicBezTo>
                  <a:pt x="7620" y="832511"/>
                  <a:pt x="8958" y="820193"/>
                  <a:pt x="12700" y="807720"/>
                </a:cubicBezTo>
                <a:cubicBezTo>
                  <a:pt x="14239" y="802591"/>
                  <a:pt x="14810" y="796935"/>
                  <a:pt x="17780" y="792480"/>
                </a:cubicBezTo>
                <a:lnTo>
                  <a:pt x="22860" y="784860"/>
                </a:lnTo>
                <a:cubicBezTo>
                  <a:pt x="23707" y="779780"/>
                  <a:pt x="23771" y="774506"/>
                  <a:pt x="25400" y="769620"/>
                </a:cubicBezTo>
                <a:cubicBezTo>
                  <a:pt x="26365" y="766724"/>
                  <a:pt x="29408" y="764858"/>
                  <a:pt x="30480" y="762000"/>
                </a:cubicBezTo>
                <a:cubicBezTo>
                  <a:pt x="31996" y="757958"/>
                  <a:pt x="31973" y="753488"/>
                  <a:pt x="33020" y="749300"/>
                </a:cubicBezTo>
                <a:cubicBezTo>
                  <a:pt x="34397" y="743791"/>
                  <a:pt x="36501" y="738199"/>
                  <a:pt x="40640" y="734060"/>
                </a:cubicBezTo>
                <a:cubicBezTo>
                  <a:pt x="42799" y="731901"/>
                  <a:pt x="45720" y="730673"/>
                  <a:pt x="48260" y="728980"/>
                </a:cubicBezTo>
                <a:cubicBezTo>
                  <a:pt x="58698" y="713323"/>
                  <a:pt x="66492" y="708541"/>
                  <a:pt x="55880" y="685800"/>
                </a:cubicBezTo>
                <a:cubicBezTo>
                  <a:pt x="53298" y="680267"/>
                  <a:pt x="40640" y="675640"/>
                  <a:pt x="40640" y="675640"/>
                </a:cubicBezTo>
                <a:cubicBezTo>
                  <a:pt x="38947" y="668867"/>
                  <a:pt x="36255" y="662267"/>
                  <a:pt x="35560" y="655320"/>
                </a:cubicBezTo>
                <a:cubicBezTo>
                  <a:pt x="34713" y="646853"/>
                  <a:pt x="34314" y="638330"/>
                  <a:pt x="33020" y="629920"/>
                </a:cubicBezTo>
                <a:cubicBezTo>
                  <a:pt x="32613" y="627274"/>
                  <a:pt x="31129" y="624897"/>
                  <a:pt x="30480" y="622300"/>
                </a:cubicBezTo>
                <a:cubicBezTo>
                  <a:pt x="29450" y="618181"/>
                  <a:pt x="26129" y="596540"/>
                  <a:pt x="22860" y="594360"/>
                </a:cubicBezTo>
                <a:lnTo>
                  <a:pt x="15240" y="589280"/>
                </a:lnTo>
                <a:cubicBezTo>
                  <a:pt x="8521" y="562404"/>
                  <a:pt x="17643" y="594053"/>
                  <a:pt x="7620" y="571500"/>
                </a:cubicBezTo>
                <a:cubicBezTo>
                  <a:pt x="5445" y="566607"/>
                  <a:pt x="2540" y="556260"/>
                  <a:pt x="2540" y="556260"/>
                </a:cubicBezTo>
                <a:cubicBezTo>
                  <a:pt x="3387" y="552027"/>
                  <a:pt x="2792" y="547221"/>
                  <a:pt x="5080" y="543560"/>
                </a:cubicBezTo>
                <a:cubicBezTo>
                  <a:pt x="6205" y="541760"/>
                  <a:pt x="19994" y="532771"/>
                  <a:pt x="22860" y="530860"/>
                </a:cubicBezTo>
                <a:cubicBezTo>
                  <a:pt x="28680" y="513401"/>
                  <a:pt x="27915" y="518337"/>
                  <a:pt x="30480" y="500380"/>
                </a:cubicBezTo>
                <a:cubicBezTo>
                  <a:pt x="33929" y="476235"/>
                  <a:pt x="28996" y="486096"/>
                  <a:pt x="38100" y="472440"/>
                </a:cubicBezTo>
                <a:cubicBezTo>
                  <a:pt x="38947" y="465667"/>
                  <a:pt x="38844" y="458706"/>
                  <a:pt x="40640" y="452120"/>
                </a:cubicBezTo>
                <a:cubicBezTo>
                  <a:pt x="41443" y="449175"/>
                  <a:pt x="44355" y="447230"/>
                  <a:pt x="45720" y="444500"/>
                </a:cubicBezTo>
                <a:cubicBezTo>
                  <a:pt x="46917" y="442105"/>
                  <a:pt x="47063" y="439275"/>
                  <a:pt x="48260" y="436880"/>
                </a:cubicBezTo>
                <a:cubicBezTo>
                  <a:pt x="49625" y="434150"/>
                  <a:pt x="51312" y="431542"/>
                  <a:pt x="53340" y="429260"/>
                </a:cubicBezTo>
                <a:cubicBezTo>
                  <a:pt x="65994" y="415025"/>
                  <a:pt x="64619" y="416661"/>
                  <a:pt x="76200" y="408940"/>
                </a:cubicBezTo>
                <a:cubicBezTo>
                  <a:pt x="85906" y="370116"/>
                  <a:pt x="74411" y="401284"/>
                  <a:pt x="88900" y="381000"/>
                </a:cubicBezTo>
                <a:cubicBezTo>
                  <a:pt x="91101" y="377919"/>
                  <a:pt x="92574" y="374356"/>
                  <a:pt x="93980" y="370840"/>
                </a:cubicBezTo>
                <a:cubicBezTo>
                  <a:pt x="95969" y="365868"/>
                  <a:pt x="95274" y="359386"/>
                  <a:pt x="99060" y="355600"/>
                </a:cubicBezTo>
                <a:cubicBezTo>
                  <a:pt x="121322" y="333338"/>
                  <a:pt x="94079" y="361578"/>
                  <a:pt x="111760" y="340360"/>
                </a:cubicBezTo>
                <a:cubicBezTo>
                  <a:pt x="114060" y="337600"/>
                  <a:pt x="117042" y="335467"/>
                  <a:pt x="119380" y="332740"/>
                </a:cubicBezTo>
                <a:cubicBezTo>
                  <a:pt x="122135" y="329526"/>
                  <a:pt x="124539" y="326025"/>
                  <a:pt x="127000" y="322580"/>
                </a:cubicBezTo>
                <a:cubicBezTo>
                  <a:pt x="128774" y="320096"/>
                  <a:pt x="130126" y="317305"/>
                  <a:pt x="132080" y="314960"/>
                </a:cubicBezTo>
                <a:cubicBezTo>
                  <a:pt x="138192" y="307626"/>
                  <a:pt x="139828" y="307255"/>
                  <a:pt x="147320" y="302260"/>
                </a:cubicBezTo>
                <a:cubicBezTo>
                  <a:pt x="149013" y="299720"/>
                  <a:pt x="150446" y="296985"/>
                  <a:pt x="152400" y="294640"/>
                </a:cubicBezTo>
                <a:cubicBezTo>
                  <a:pt x="159422" y="286214"/>
                  <a:pt x="160370" y="288860"/>
                  <a:pt x="165100" y="279400"/>
                </a:cubicBezTo>
                <a:cubicBezTo>
                  <a:pt x="166297" y="277005"/>
                  <a:pt x="166443" y="274175"/>
                  <a:pt x="167640" y="271780"/>
                </a:cubicBezTo>
                <a:cubicBezTo>
                  <a:pt x="169005" y="269050"/>
                  <a:pt x="171355" y="266890"/>
                  <a:pt x="172720" y="264160"/>
                </a:cubicBezTo>
                <a:cubicBezTo>
                  <a:pt x="183236" y="243128"/>
                  <a:pt x="165781" y="270758"/>
                  <a:pt x="180340" y="248920"/>
                </a:cubicBezTo>
                <a:cubicBezTo>
                  <a:pt x="182460" y="234077"/>
                  <a:pt x="182449" y="231811"/>
                  <a:pt x="185420" y="218440"/>
                </a:cubicBezTo>
                <a:cubicBezTo>
                  <a:pt x="186177" y="215032"/>
                  <a:pt x="186957" y="211624"/>
                  <a:pt x="187960" y="208280"/>
                </a:cubicBezTo>
                <a:cubicBezTo>
                  <a:pt x="189499" y="203151"/>
                  <a:pt x="191741" y="198235"/>
                  <a:pt x="193040" y="193040"/>
                </a:cubicBezTo>
                <a:cubicBezTo>
                  <a:pt x="193887" y="189653"/>
                  <a:pt x="194577" y="186224"/>
                  <a:pt x="195580" y="182880"/>
                </a:cubicBezTo>
                <a:lnTo>
                  <a:pt x="205740" y="152400"/>
                </a:lnTo>
                <a:cubicBezTo>
                  <a:pt x="206587" y="149860"/>
                  <a:pt x="207631" y="147377"/>
                  <a:pt x="208280" y="144780"/>
                </a:cubicBezTo>
                <a:cubicBezTo>
                  <a:pt x="209094" y="141525"/>
                  <a:pt x="211538" y="130644"/>
                  <a:pt x="213360" y="127000"/>
                </a:cubicBezTo>
                <a:cubicBezTo>
                  <a:pt x="220079" y="113562"/>
                  <a:pt x="216698" y="124867"/>
                  <a:pt x="226060" y="111760"/>
                </a:cubicBezTo>
                <a:cubicBezTo>
                  <a:pt x="228261" y="108679"/>
                  <a:pt x="229261" y="104888"/>
                  <a:pt x="231140" y="101600"/>
                </a:cubicBezTo>
                <a:cubicBezTo>
                  <a:pt x="232655" y="98950"/>
                  <a:pt x="234527" y="96520"/>
                  <a:pt x="236220" y="93980"/>
                </a:cubicBezTo>
                <a:cubicBezTo>
                  <a:pt x="237067" y="88900"/>
                  <a:pt x="237643" y="83767"/>
                  <a:pt x="238760" y="78740"/>
                </a:cubicBezTo>
                <a:cubicBezTo>
                  <a:pt x="241054" y="68419"/>
                  <a:pt x="242144" y="72255"/>
                  <a:pt x="246380" y="60960"/>
                </a:cubicBezTo>
                <a:cubicBezTo>
                  <a:pt x="247606" y="57691"/>
                  <a:pt x="248073" y="54187"/>
                  <a:pt x="248920" y="50800"/>
                </a:cubicBezTo>
                <a:cubicBezTo>
                  <a:pt x="243394" y="6596"/>
                  <a:pt x="253493" y="19813"/>
                  <a:pt x="236220" y="2540"/>
                </a:cubicBezTo>
                <a:lnTo>
                  <a:pt x="233680" y="0"/>
                </a:lnTo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-2427" y="3890010"/>
            <a:ext cx="1252107" cy="1520190"/>
          </a:xfrm>
          <a:custGeom>
            <a:avLst/>
            <a:gdLst>
              <a:gd name="connsiteX0" fmla="*/ 1252107 w 1252107"/>
              <a:gd name="connsiteY0" fmla="*/ 1520190 h 1520190"/>
              <a:gd name="connsiteX1" fmla="*/ 1233057 w 1252107"/>
              <a:gd name="connsiteY1" fmla="*/ 1516380 h 1520190"/>
              <a:gd name="connsiteX2" fmla="*/ 1214007 w 1252107"/>
              <a:gd name="connsiteY2" fmla="*/ 1497330 h 1520190"/>
              <a:gd name="connsiteX3" fmla="*/ 1202577 w 1252107"/>
              <a:gd name="connsiteY3" fmla="*/ 1489710 h 1520190"/>
              <a:gd name="connsiteX4" fmla="*/ 1187337 w 1252107"/>
              <a:gd name="connsiteY4" fmla="*/ 1466850 h 1520190"/>
              <a:gd name="connsiteX5" fmla="*/ 1179717 w 1252107"/>
              <a:gd name="connsiteY5" fmla="*/ 1455420 h 1520190"/>
              <a:gd name="connsiteX6" fmla="*/ 1156857 w 1252107"/>
              <a:gd name="connsiteY6" fmla="*/ 1436370 h 1520190"/>
              <a:gd name="connsiteX7" fmla="*/ 1145427 w 1252107"/>
              <a:gd name="connsiteY7" fmla="*/ 1432560 h 1520190"/>
              <a:gd name="connsiteX8" fmla="*/ 1141617 w 1252107"/>
              <a:gd name="connsiteY8" fmla="*/ 1421130 h 1520190"/>
              <a:gd name="connsiteX9" fmla="*/ 1126377 w 1252107"/>
              <a:gd name="connsiteY9" fmla="*/ 1398270 h 1520190"/>
              <a:gd name="connsiteX10" fmla="*/ 1122567 w 1252107"/>
              <a:gd name="connsiteY10" fmla="*/ 1386840 h 1520190"/>
              <a:gd name="connsiteX11" fmla="*/ 1118757 w 1252107"/>
              <a:gd name="connsiteY11" fmla="*/ 1371600 h 1520190"/>
              <a:gd name="connsiteX12" fmla="*/ 1111137 w 1252107"/>
              <a:gd name="connsiteY12" fmla="*/ 1360170 h 1520190"/>
              <a:gd name="connsiteX13" fmla="*/ 1099707 w 1252107"/>
              <a:gd name="connsiteY13" fmla="*/ 1310640 h 1520190"/>
              <a:gd name="connsiteX14" fmla="*/ 1095897 w 1252107"/>
              <a:gd name="connsiteY14" fmla="*/ 1299210 h 1520190"/>
              <a:gd name="connsiteX15" fmla="*/ 1080657 w 1252107"/>
              <a:gd name="connsiteY15" fmla="*/ 1276350 h 1520190"/>
              <a:gd name="connsiteX16" fmla="*/ 1073037 w 1252107"/>
              <a:gd name="connsiteY16" fmla="*/ 1264920 h 1520190"/>
              <a:gd name="connsiteX17" fmla="*/ 1069227 w 1252107"/>
              <a:gd name="connsiteY17" fmla="*/ 1253490 h 1520190"/>
              <a:gd name="connsiteX18" fmla="*/ 1057797 w 1252107"/>
              <a:gd name="connsiteY18" fmla="*/ 1245870 h 1520190"/>
              <a:gd name="connsiteX19" fmla="*/ 1050177 w 1252107"/>
              <a:gd name="connsiteY19" fmla="*/ 1234440 h 1520190"/>
              <a:gd name="connsiteX20" fmla="*/ 1027317 w 1252107"/>
              <a:gd name="connsiteY20" fmla="*/ 1211580 h 1520190"/>
              <a:gd name="connsiteX21" fmla="*/ 1023507 w 1252107"/>
              <a:gd name="connsiteY21" fmla="*/ 1200150 h 1520190"/>
              <a:gd name="connsiteX22" fmla="*/ 1019697 w 1252107"/>
              <a:gd name="connsiteY22" fmla="*/ 1184910 h 1520190"/>
              <a:gd name="connsiteX23" fmla="*/ 989217 w 1252107"/>
              <a:gd name="connsiteY23" fmla="*/ 1173480 h 1520190"/>
              <a:gd name="connsiteX24" fmla="*/ 973977 w 1252107"/>
              <a:gd name="connsiteY24" fmla="*/ 1169670 h 1520190"/>
              <a:gd name="connsiteX25" fmla="*/ 954927 w 1252107"/>
              <a:gd name="connsiteY25" fmla="*/ 1165860 h 1520190"/>
              <a:gd name="connsiteX26" fmla="*/ 932067 w 1252107"/>
              <a:gd name="connsiteY26" fmla="*/ 1158240 h 1520190"/>
              <a:gd name="connsiteX27" fmla="*/ 874917 w 1252107"/>
              <a:gd name="connsiteY27" fmla="*/ 1143000 h 1520190"/>
              <a:gd name="connsiteX28" fmla="*/ 787287 w 1252107"/>
              <a:gd name="connsiteY28" fmla="*/ 1139190 h 1520190"/>
              <a:gd name="connsiteX29" fmla="*/ 680607 w 1252107"/>
              <a:gd name="connsiteY29" fmla="*/ 1135380 h 1520190"/>
              <a:gd name="connsiteX30" fmla="*/ 669177 w 1252107"/>
              <a:gd name="connsiteY30" fmla="*/ 1059180 h 1520190"/>
              <a:gd name="connsiteX31" fmla="*/ 657747 w 1252107"/>
              <a:gd name="connsiteY31" fmla="*/ 1005840 h 1520190"/>
              <a:gd name="connsiteX32" fmla="*/ 653937 w 1252107"/>
              <a:gd name="connsiteY32" fmla="*/ 994410 h 1520190"/>
              <a:gd name="connsiteX33" fmla="*/ 642507 w 1252107"/>
              <a:gd name="connsiteY33" fmla="*/ 979170 h 1520190"/>
              <a:gd name="connsiteX34" fmla="*/ 634887 w 1252107"/>
              <a:gd name="connsiteY34" fmla="*/ 967740 h 1520190"/>
              <a:gd name="connsiteX35" fmla="*/ 623457 w 1252107"/>
              <a:gd name="connsiteY35" fmla="*/ 956310 h 1520190"/>
              <a:gd name="connsiteX36" fmla="*/ 615837 w 1252107"/>
              <a:gd name="connsiteY36" fmla="*/ 944880 h 1520190"/>
              <a:gd name="connsiteX37" fmla="*/ 585357 w 1252107"/>
              <a:gd name="connsiteY37" fmla="*/ 937260 h 1520190"/>
              <a:gd name="connsiteX38" fmla="*/ 562497 w 1252107"/>
              <a:gd name="connsiteY38" fmla="*/ 922020 h 1520190"/>
              <a:gd name="connsiteX39" fmla="*/ 551067 w 1252107"/>
              <a:gd name="connsiteY39" fmla="*/ 914400 h 1520190"/>
              <a:gd name="connsiteX40" fmla="*/ 539637 w 1252107"/>
              <a:gd name="connsiteY40" fmla="*/ 902970 h 1520190"/>
              <a:gd name="connsiteX41" fmla="*/ 501537 w 1252107"/>
              <a:gd name="connsiteY41" fmla="*/ 880110 h 1520190"/>
              <a:gd name="connsiteX42" fmla="*/ 486297 w 1252107"/>
              <a:gd name="connsiteY42" fmla="*/ 853440 h 1520190"/>
              <a:gd name="connsiteX43" fmla="*/ 478677 w 1252107"/>
              <a:gd name="connsiteY43" fmla="*/ 842010 h 1520190"/>
              <a:gd name="connsiteX44" fmla="*/ 474867 w 1252107"/>
              <a:gd name="connsiteY44" fmla="*/ 830580 h 1520190"/>
              <a:gd name="connsiteX45" fmla="*/ 459627 w 1252107"/>
              <a:gd name="connsiteY45" fmla="*/ 807720 h 1520190"/>
              <a:gd name="connsiteX46" fmla="*/ 444387 w 1252107"/>
              <a:gd name="connsiteY46" fmla="*/ 788670 h 1520190"/>
              <a:gd name="connsiteX47" fmla="*/ 436767 w 1252107"/>
              <a:gd name="connsiteY47" fmla="*/ 777240 h 1520190"/>
              <a:gd name="connsiteX48" fmla="*/ 413907 w 1252107"/>
              <a:gd name="connsiteY48" fmla="*/ 754380 h 1520190"/>
              <a:gd name="connsiteX49" fmla="*/ 410097 w 1252107"/>
              <a:gd name="connsiteY49" fmla="*/ 731520 h 1520190"/>
              <a:gd name="connsiteX50" fmla="*/ 402477 w 1252107"/>
              <a:gd name="connsiteY50" fmla="*/ 716280 h 1520190"/>
              <a:gd name="connsiteX51" fmla="*/ 394857 w 1252107"/>
              <a:gd name="connsiteY51" fmla="*/ 693420 h 1520190"/>
              <a:gd name="connsiteX52" fmla="*/ 383427 w 1252107"/>
              <a:gd name="connsiteY52" fmla="*/ 685800 h 1520190"/>
              <a:gd name="connsiteX53" fmla="*/ 371997 w 1252107"/>
              <a:gd name="connsiteY53" fmla="*/ 681990 h 1520190"/>
              <a:gd name="connsiteX54" fmla="*/ 345327 w 1252107"/>
              <a:gd name="connsiteY54" fmla="*/ 674370 h 1520190"/>
              <a:gd name="connsiteX55" fmla="*/ 261507 w 1252107"/>
              <a:gd name="connsiteY55" fmla="*/ 678180 h 1520190"/>
              <a:gd name="connsiteX56" fmla="*/ 200547 w 1252107"/>
              <a:gd name="connsiteY56" fmla="*/ 689610 h 1520190"/>
              <a:gd name="connsiteX57" fmla="*/ 116727 w 1252107"/>
              <a:gd name="connsiteY57" fmla="*/ 693420 h 1520190"/>
              <a:gd name="connsiteX58" fmla="*/ 112917 w 1252107"/>
              <a:gd name="connsiteY58" fmla="*/ 681990 h 1520190"/>
              <a:gd name="connsiteX59" fmla="*/ 105297 w 1252107"/>
              <a:gd name="connsiteY59" fmla="*/ 666750 h 1520190"/>
              <a:gd name="connsiteX60" fmla="*/ 101487 w 1252107"/>
              <a:gd name="connsiteY60" fmla="*/ 647700 h 1520190"/>
              <a:gd name="connsiteX61" fmla="*/ 90057 w 1252107"/>
              <a:gd name="connsiteY61" fmla="*/ 632460 h 1520190"/>
              <a:gd name="connsiteX62" fmla="*/ 82437 w 1252107"/>
              <a:gd name="connsiteY62" fmla="*/ 621030 h 1520190"/>
              <a:gd name="connsiteX63" fmla="*/ 74817 w 1252107"/>
              <a:gd name="connsiteY63" fmla="*/ 594360 h 1520190"/>
              <a:gd name="connsiteX64" fmla="*/ 67197 w 1252107"/>
              <a:gd name="connsiteY64" fmla="*/ 582930 h 1520190"/>
              <a:gd name="connsiteX65" fmla="*/ 59577 w 1252107"/>
              <a:gd name="connsiteY65" fmla="*/ 560070 h 1520190"/>
              <a:gd name="connsiteX66" fmla="*/ 51957 w 1252107"/>
              <a:gd name="connsiteY66" fmla="*/ 544830 h 1520190"/>
              <a:gd name="connsiteX67" fmla="*/ 44337 w 1252107"/>
              <a:gd name="connsiteY67" fmla="*/ 514350 h 1520190"/>
              <a:gd name="connsiteX68" fmla="*/ 40527 w 1252107"/>
              <a:gd name="connsiteY68" fmla="*/ 499110 h 1520190"/>
              <a:gd name="connsiteX69" fmla="*/ 36717 w 1252107"/>
              <a:gd name="connsiteY69" fmla="*/ 483870 h 1520190"/>
              <a:gd name="connsiteX70" fmla="*/ 32907 w 1252107"/>
              <a:gd name="connsiteY70" fmla="*/ 461010 h 1520190"/>
              <a:gd name="connsiteX71" fmla="*/ 25287 w 1252107"/>
              <a:gd name="connsiteY71" fmla="*/ 438150 h 1520190"/>
              <a:gd name="connsiteX72" fmla="*/ 21477 w 1252107"/>
              <a:gd name="connsiteY72" fmla="*/ 426720 h 1520190"/>
              <a:gd name="connsiteX73" fmla="*/ 17667 w 1252107"/>
              <a:gd name="connsiteY73" fmla="*/ 415290 h 1520190"/>
              <a:gd name="connsiteX74" fmla="*/ 13857 w 1252107"/>
              <a:gd name="connsiteY74" fmla="*/ 400050 h 1520190"/>
              <a:gd name="connsiteX75" fmla="*/ 6237 w 1252107"/>
              <a:gd name="connsiteY75" fmla="*/ 388620 h 1520190"/>
              <a:gd name="connsiteX76" fmla="*/ 6237 w 1252107"/>
              <a:gd name="connsiteY76" fmla="*/ 285750 h 1520190"/>
              <a:gd name="connsiteX77" fmla="*/ 13857 w 1252107"/>
              <a:gd name="connsiteY77" fmla="*/ 274320 h 1520190"/>
              <a:gd name="connsiteX78" fmla="*/ 25287 w 1252107"/>
              <a:gd name="connsiteY78" fmla="*/ 247650 h 1520190"/>
              <a:gd name="connsiteX79" fmla="*/ 36717 w 1252107"/>
              <a:gd name="connsiteY79" fmla="*/ 240030 h 1520190"/>
              <a:gd name="connsiteX80" fmla="*/ 44337 w 1252107"/>
              <a:gd name="connsiteY80" fmla="*/ 217170 h 1520190"/>
              <a:gd name="connsiteX81" fmla="*/ 51957 w 1252107"/>
              <a:gd name="connsiteY81" fmla="*/ 190500 h 1520190"/>
              <a:gd name="connsiteX82" fmla="*/ 55767 w 1252107"/>
              <a:gd name="connsiteY82" fmla="*/ 160020 h 1520190"/>
              <a:gd name="connsiteX83" fmla="*/ 63387 w 1252107"/>
              <a:gd name="connsiteY83" fmla="*/ 133350 h 1520190"/>
              <a:gd name="connsiteX84" fmla="*/ 71007 w 1252107"/>
              <a:gd name="connsiteY84" fmla="*/ 76200 h 1520190"/>
              <a:gd name="connsiteX85" fmla="*/ 78627 w 1252107"/>
              <a:gd name="connsiteY85" fmla="*/ 38100 h 1520190"/>
              <a:gd name="connsiteX86" fmla="*/ 67197 w 1252107"/>
              <a:gd name="connsiteY86" fmla="*/ 15240 h 1520190"/>
              <a:gd name="connsiteX87" fmla="*/ 48147 w 1252107"/>
              <a:gd name="connsiteY87" fmla="*/ 7620 h 1520190"/>
              <a:gd name="connsiteX88" fmla="*/ 36717 w 1252107"/>
              <a:gd name="connsiteY88" fmla="*/ 0 h 1520190"/>
              <a:gd name="connsiteX89" fmla="*/ 21477 w 1252107"/>
              <a:gd name="connsiteY89" fmla="*/ 3810 h 1520190"/>
              <a:gd name="connsiteX90" fmla="*/ 10047 w 1252107"/>
              <a:gd name="connsiteY90" fmla="*/ 7620 h 1520190"/>
              <a:gd name="connsiteX91" fmla="*/ 2427 w 1252107"/>
              <a:gd name="connsiteY91" fmla="*/ 7620 h 152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252107" h="1520190">
                <a:moveTo>
                  <a:pt x="1252107" y="1520190"/>
                </a:moveTo>
                <a:cubicBezTo>
                  <a:pt x="1245757" y="1518920"/>
                  <a:pt x="1239120" y="1518654"/>
                  <a:pt x="1233057" y="1516380"/>
                </a:cubicBezTo>
                <a:cubicBezTo>
                  <a:pt x="1216801" y="1510284"/>
                  <a:pt x="1225183" y="1508506"/>
                  <a:pt x="1214007" y="1497330"/>
                </a:cubicBezTo>
                <a:cubicBezTo>
                  <a:pt x="1210769" y="1494092"/>
                  <a:pt x="1206387" y="1492250"/>
                  <a:pt x="1202577" y="1489710"/>
                </a:cubicBezTo>
                <a:lnTo>
                  <a:pt x="1187337" y="1466850"/>
                </a:lnTo>
                <a:cubicBezTo>
                  <a:pt x="1184797" y="1463040"/>
                  <a:pt x="1182955" y="1458658"/>
                  <a:pt x="1179717" y="1455420"/>
                </a:cubicBezTo>
                <a:cubicBezTo>
                  <a:pt x="1171291" y="1446994"/>
                  <a:pt x="1167466" y="1441674"/>
                  <a:pt x="1156857" y="1436370"/>
                </a:cubicBezTo>
                <a:cubicBezTo>
                  <a:pt x="1153265" y="1434574"/>
                  <a:pt x="1149237" y="1433830"/>
                  <a:pt x="1145427" y="1432560"/>
                </a:cubicBezTo>
                <a:cubicBezTo>
                  <a:pt x="1144157" y="1428750"/>
                  <a:pt x="1143567" y="1424641"/>
                  <a:pt x="1141617" y="1421130"/>
                </a:cubicBezTo>
                <a:cubicBezTo>
                  <a:pt x="1137169" y="1413124"/>
                  <a:pt x="1129273" y="1406958"/>
                  <a:pt x="1126377" y="1398270"/>
                </a:cubicBezTo>
                <a:cubicBezTo>
                  <a:pt x="1125107" y="1394460"/>
                  <a:pt x="1123670" y="1390702"/>
                  <a:pt x="1122567" y="1386840"/>
                </a:cubicBezTo>
                <a:cubicBezTo>
                  <a:pt x="1121128" y="1381805"/>
                  <a:pt x="1120820" y="1376413"/>
                  <a:pt x="1118757" y="1371600"/>
                </a:cubicBezTo>
                <a:cubicBezTo>
                  <a:pt x="1116953" y="1367391"/>
                  <a:pt x="1113677" y="1363980"/>
                  <a:pt x="1111137" y="1360170"/>
                </a:cubicBezTo>
                <a:cubicBezTo>
                  <a:pt x="1106191" y="1325549"/>
                  <a:pt x="1110167" y="1342019"/>
                  <a:pt x="1099707" y="1310640"/>
                </a:cubicBezTo>
                <a:cubicBezTo>
                  <a:pt x="1098437" y="1306830"/>
                  <a:pt x="1098125" y="1302552"/>
                  <a:pt x="1095897" y="1299210"/>
                </a:cubicBezTo>
                <a:lnTo>
                  <a:pt x="1080657" y="1276350"/>
                </a:lnTo>
                <a:cubicBezTo>
                  <a:pt x="1078117" y="1272540"/>
                  <a:pt x="1074485" y="1269264"/>
                  <a:pt x="1073037" y="1264920"/>
                </a:cubicBezTo>
                <a:cubicBezTo>
                  <a:pt x="1071767" y="1261110"/>
                  <a:pt x="1071736" y="1256626"/>
                  <a:pt x="1069227" y="1253490"/>
                </a:cubicBezTo>
                <a:cubicBezTo>
                  <a:pt x="1066366" y="1249914"/>
                  <a:pt x="1061607" y="1248410"/>
                  <a:pt x="1057797" y="1245870"/>
                </a:cubicBezTo>
                <a:cubicBezTo>
                  <a:pt x="1055257" y="1242060"/>
                  <a:pt x="1053219" y="1237862"/>
                  <a:pt x="1050177" y="1234440"/>
                </a:cubicBezTo>
                <a:cubicBezTo>
                  <a:pt x="1043018" y="1226386"/>
                  <a:pt x="1027317" y="1211580"/>
                  <a:pt x="1027317" y="1211580"/>
                </a:cubicBezTo>
                <a:cubicBezTo>
                  <a:pt x="1026047" y="1207770"/>
                  <a:pt x="1024610" y="1204012"/>
                  <a:pt x="1023507" y="1200150"/>
                </a:cubicBezTo>
                <a:cubicBezTo>
                  <a:pt x="1022068" y="1195115"/>
                  <a:pt x="1022602" y="1189267"/>
                  <a:pt x="1019697" y="1184910"/>
                </a:cubicBezTo>
                <a:cubicBezTo>
                  <a:pt x="1013558" y="1175701"/>
                  <a:pt x="997655" y="1175355"/>
                  <a:pt x="989217" y="1173480"/>
                </a:cubicBezTo>
                <a:cubicBezTo>
                  <a:pt x="984105" y="1172344"/>
                  <a:pt x="979089" y="1170806"/>
                  <a:pt x="973977" y="1169670"/>
                </a:cubicBezTo>
                <a:cubicBezTo>
                  <a:pt x="967655" y="1168265"/>
                  <a:pt x="961175" y="1167564"/>
                  <a:pt x="954927" y="1165860"/>
                </a:cubicBezTo>
                <a:cubicBezTo>
                  <a:pt x="947178" y="1163747"/>
                  <a:pt x="939687" y="1160780"/>
                  <a:pt x="932067" y="1158240"/>
                </a:cubicBezTo>
                <a:cubicBezTo>
                  <a:pt x="913438" y="1152030"/>
                  <a:pt x="894675" y="1144852"/>
                  <a:pt x="874917" y="1143000"/>
                </a:cubicBezTo>
                <a:cubicBezTo>
                  <a:pt x="845807" y="1140271"/>
                  <a:pt x="816502" y="1140336"/>
                  <a:pt x="787287" y="1139190"/>
                </a:cubicBezTo>
                <a:lnTo>
                  <a:pt x="680607" y="1135380"/>
                </a:lnTo>
                <a:cubicBezTo>
                  <a:pt x="660783" y="1105644"/>
                  <a:pt x="674235" y="1129990"/>
                  <a:pt x="669177" y="1059180"/>
                </a:cubicBezTo>
                <a:cubicBezTo>
                  <a:pt x="664043" y="987300"/>
                  <a:pt x="673445" y="1037236"/>
                  <a:pt x="657747" y="1005840"/>
                </a:cubicBezTo>
                <a:cubicBezTo>
                  <a:pt x="655951" y="1002248"/>
                  <a:pt x="655930" y="997897"/>
                  <a:pt x="653937" y="994410"/>
                </a:cubicBezTo>
                <a:cubicBezTo>
                  <a:pt x="650787" y="988897"/>
                  <a:pt x="646198" y="984337"/>
                  <a:pt x="642507" y="979170"/>
                </a:cubicBezTo>
                <a:cubicBezTo>
                  <a:pt x="639845" y="975444"/>
                  <a:pt x="637818" y="971258"/>
                  <a:pt x="634887" y="967740"/>
                </a:cubicBezTo>
                <a:cubicBezTo>
                  <a:pt x="631438" y="963601"/>
                  <a:pt x="626906" y="960449"/>
                  <a:pt x="623457" y="956310"/>
                </a:cubicBezTo>
                <a:cubicBezTo>
                  <a:pt x="620526" y="952792"/>
                  <a:pt x="619933" y="946928"/>
                  <a:pt x="615837" y="944880"/>
                </a:cubicBezTo>
                <a:cubicBezTo>
                  <a:pt x="606470" y="940196"/>
                  <a:pt x="585357" y="937260"/>
                  <a:pt x="585357" y="937260"/>
                </a:cubicBezTo>
                <a:lnTo>
                  <a:pt x="562497" y="922020"/>
                </a:lnTo>
                <a:cubicBezTo>
                  <a:pt x="558687" y="919480"/>
                  <a:pt x="554305" y="917638"/>
                  <a:pt x="551067" y="914400"/>
                </a:cubicBezTo>
                <a:cubicBezTo>
                  <a:pt x="547257" y="910590"/>
                  <a:pt x="543890" y="906278"/>
                  <a:pt x="539637" y="902970"/>
                </a:cubicBezTo>
                <a:cubicBezTo>
                  <a:pt x="523086" y="890097"/>
                  <a:pt x="518125" y="888404"/>
                  <a:pt x="501537" y="880110"/>
                </a:cubicBezTo>
                <a:cubicBezTo>
                  <a:pt x="482972" y="852263"/>
                  <a:pt x="505633" y="887277"/>
                  <a:pt x="486297" y="853440"/>
                </a:cubicBezTo>
                <a:cubicBezTo>
                  <a:pt x="484025" y="849464"/>
                  <a:pt x="480725" y="846106"/>
                  <a:pt x="478677" y="842010"/>
                </a:cubicBezTo>
                <a:cubicBezTo>
                  <a:pt x="476881" y="838418"/>
                  <a:pt x="476817" y="834091"/>
                  <a:pt x="474867" y="830580"/>
                </a:cubicBezTo>
                <a:cubicBezTo>
                  <a:pt x="470419" y="822574"/>
                  <a:pt x="459627" y="807720"/>
                  <a:pt x="459627" y="807720"/>
                </a:cubicBezTo>
                <a:cubicBezTo>
                  <a:pt x="451725" y="776112"/>
                  <a:pt x="463176" y="803701"/>
                  <a:pt x="444387" y="788670"/>
                </a:cubicBezTo>
                <a:cubicBezTo>
                  <a:pt x="440811" y="785809"/>
                  <a:pt x="439429" y="780966"/>
                  <a:pt x="436767" y="777240"/>
                </a:cubicBezTo>
                <a:cubicBezTo>
                  <a:pt x="423878" y="759196"/>
                  <a:pt x="429691" y="764903"/>
                  <a:pt x="413907" y="754380"/>
                </a:cubicBezTo>
                <a:cubicBezTo>
                  <a:pt x="412637" y="746760"/>
                  <a:pt x="412317" y="738919"/>
                  <a:pt x="410097" y="731520"/>
                </a:cubicBezTo>
                <a:cubicBezTo>
                  <a:pt x="408465" y="726080"/>
                  <a:pt x="404586" y="721553"/>
                  <a:pt x="402477" y="716280"/>
                </a:cubicBezTo>
                <a:cubicBezTo>
                  <a:pt x="399494" y="708822"/>
                  <a:pt x="401540" y="697875"/>
                  <a:pt x="394857" y="693420"/>
                </a:cubicBezTo>
                <a:cubicBezTo>
                  <a:pt x="391047" y="690880"/>
                  <a:pt x="387523" y="687848"/>
                  <a:pt x="383427" y="685800"/>
                </a:cubicBezTo>
                <a:cubicBezTo>
                  <a:pt x="379835" y="684004"/>
                  <a:pt x="375844" y="683144"/>
                  <a:pt x="371997" y="681990"/>
                </a:cubicBezTo>
                <a:cubicBezTo>
                  <a:pt x="363141" y="679333"/>
                  <a:pt x="354217" y="676910"/>
                  <a:pt x="345327" y="674370"/>
                </a:cubicBezTo>
                <a:cubicBezTo>
                  <a:pt x="317387" y="675640"/>
                  <a:pt x="289322" y="675252"/>
                  <a:pt x="261507" y="678180"/>
                </a:cubicBezTo>
                <a:cubicBezTo>
                  <a:pt x="240946" y="680344"/>
                  <a:pt x="200547" y="689610"/>
                  <a:pt x="200547" y="689610"/>
                </a:cubicBezTo>
                <a:cubicBezTo>
                  <a:pt x="168846" y="705460"/>
                  <a:pt x="174783" y="705642"/>
                  <a:pt x="116727" y="693420"/>
                </a:cubicBezTo>
                <a:cubicBezTo>
                  <a:pt x="112797" y="692593"/>
                  <a:pt x="114499" y="685681"/>
                  <a:pt x="112917" y="681990"/>
                </a:cubicBezTo>
                <a:cubicBezTo>
                  <a:pt x="110680" y="676770"/>
                  <a:pt x="107837" y="671830"/>
                  <a:pt x="105297" y="666750"/>
                </a:cubicBezTo>
                <a:cubicBezTo>
                  <a:pt x="104027" y="660400"/>
                  <a:pt x="104117" y="653618"/>
                  <a:pt x="101487" y="647700"/>
                </a:cubicBezTo>
                <a:cubicBezTo>
                  <a:pt x="98908" y="641897"/>
                  <a:pt x="93748" y="637627"/>
                  <a:pt x="90057" y="632460"/>
                </a:cubicBezTo>
                <a:cubicBezTo>
                  <a:pt x="87395" y="628734"/>
                  <a:pt x="84977" y="624840"/>
                  <a:pt x="82437" y="621030"/>
                </a:cubicBezTo>
                <a:cubicBezTo>
                  <a:pt x="81216" y="616147"/>
                  <a:pt x="77550" y="599826"/>
                  <a:pt x="74817" y="594360"/>
                </a:cubicBezTo>
                <a:cubicBezTo>
                  <a:pt x="72769" y="590264"/>
                  <a:pt x="69057" y="587114"/>
                  <a:pt x="67197" y="582930"/>
                </a:cubicBezTo>
                <a:cubicBezTo>
                  <a:pt x="63935" y="575590"/>
                  <a:pt x="63169" y="567254"/>
                  <a:pt x="59577" y="560070"/>
                </a:cubicBezTo>
                <a:cubicBezTo>
                  <a:pt x="57037" y="554990"/>
                  <a:pt x="53753" y="550218"/>
                  <a:pt x="51957" y="544830"/>
                </a:cubicBezTo>
                <a:cubicBezTo>
                  <a:pt x="48645" y="534895"/>
                  <a:pt x="46877" y="524510"/>
                  <a:pt x="44337" y="514350"/>
                </a:cubicBezTo>
                <a:lnTo>
                  <a:pt x="40527" y="499110"/>
                </a:lnTo>
                <a:cubicBezTo>
                  <a:pt x="39257" y="494030"/>
                  <a:pt x="37578" y="489035"/>
                  <a:pt x="36717" y="483870"/>
                </a:cubicBezTo>
                <a:cubicBezTo>
                  <a:pt x="35447" y="476250"/>
                  <a:pt x="34781" y="468504"/>
                  <a:pt x="32907" y="461010"/>
                </a:cubicBezTo>
                <a:cubicBezTo>
                  <a:pt x="30959" y="453218"/>
                  <a:pt x="27827" y="445770"/>
                  <a:pt x="25287" y="438150"/>
                </a:cubicBezTo>
                <a:lnTo>
                  <a:pt x="21477" y="426720"/>
                </a:lnTo>
                <a:cubicBezTo>
                  <a:pt x="20207" y="422910"/>
                  <a:pt x="18641" y="419186"/>
                  <a:pt x="17667" y="415290"/>
                </a:cubicBezTo>
                <a:cubicBezTo>
                  <a:pt x="16397" y="410210"/>
                  <a:pt x="15920" y="404863"/>
                  <a:pt x="13857" y="400050"/>
                </a:cubicBezTo>
                <a:cubicBezTo>
                  <a:pt x="12053" y="395841"/>
                  <a:pt x="8777" y="392430"/>
                  <a:pt x="6237" y="388620"/>
                </a:cubicBezTo>
                <a:cubicBezTo>
                  <a:pt x="-2084" y="347014"/>
                  <a:pt x="-2074" y="355006"/>
                  <a:pt x="6237" y="285750"/>
                </a:cubicBezTo>
                <a:cubicBezTo>
                  <a:pt x="6783" y="281204"/>
                  <a:pt x="11317" y="278130"/>
                  <a:pt x="13857" y="274320"/>
                </a:cubicBezTo>
                <a:cubicBezTo>
                  <a:pt x="16772" y="262661"/>
                  <a:pt x="16516" y="256421"/>
                  <a:pt x="25287" y="247650"/>
                </a:cubicBezTo>
                <a:cubicBezTo>
                  <a:pt x="28525" y="244412"/>
                  <a:pt x="32907" y="242570"/>
                  <a:pt x="36717" y="240030"/>
                </a:cubicBezTo>
                <a:lnTo>
                  <a:pt x="44337" y="217170"/>
                </a:lnTo>
                <a:cubicBezTo>
                  <a:pt x="47357" y="208111"/>
                  <a:pt x="50362" y="200068"/>
                  <a:pt x="51957" y="190500"/>
                </a:cubicBezTo>
                <a:cubicBezTo>
                  <a:pt x="53640" y="180400"/>
                  <a:pt x="54084" y="170120"/>
                  <a:pt x="55767" y="160020"/>
                </a:cubicBezTo>
                <a:cubicBezTo>
                  <a:pt x="57362" y="150452"/>
                  <a:pt x="60367" y="142409"/>
                  <a:pt x="63387" y="133350"/>
                </a:cubicBezTo>
                <a:cubicBezTo>
                  <a:pt x="66507" y="105269"/>
                  <a:pt x="66343" y="101076"/>
                  <a:pt x="71007" y="76200"/>
                </a:cubicBezTo>
                <a:cubicBezTo>
                  <a:pt x="73394" y="63470"/>
                  <a:pt x="78627" y="38100"/>
                  <a:pt x="78627" y="38100"/>
                </a:cubicBezTo>
                <a:cubicBezTo>
                  <a:pt x="76338" y="31233"/>
                  <a:pt x="73660" y="19856"/>
                  <a:pt x="67197" y="15240"/>
                </a:cubicBezTo>
                <a:cubicBezTo>
                  <a:pt x="61632" y="11265"/>
                  <a:pt x="54264" y="10679"/>
                  <a:pt x="48147" y="7620"/>
                </a:cubicBezTo>
                <a:cubicBezTo>
                  <a:pt x="44051" y="5572"/>
                  <a:pt x="40527" y="2540"/>
                  <a:pt x="36717" y="0"/>
                </a:cubicBezTo>
                <a:cubicBezTo>
                  <a:pt x="31637" y="1270"/>
                  <a:pt x="26512" y="2371"/>
                  <a:pt x="21477" y="3810"/>
                </a:cubicBezTo>
                <a:cubicBezTo>
                  <a:pt x="17615" y="4913"/>
                  <a:pt x="13985" y="6832"/>
                  <a:pt x="10047" y="7620"/>
                </a:cubicBezTo>
                <a:cubicBezTo>
                  <a:pt x="7556" y="8118"/>
                  <a:pt x="4967" y="7620"/>
                  <a:pt x="2427" y="7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280160" y="5387340"/>
            <a:ext cx="769658" cy="769620"/>
          </a:xfrm>
          <a:custGeom>
            <a:avLst/>
            <a:gdLst>
              <a:gd name="connsiteX0" fmla="*/ 0 w 769658"/>
              <a:gd name="connsiteY0" fmla="*/ 38100 h 769620"/>
              <a:gd name="connsiteX1" fmla="*/ 45720 w 769658"/>
              <a:gd name="connsiteY1" fmla="*/ 34290 h 769620"/>
              <a:gd name="connsiteX2" fmla="*/ 68580 w 769658"/>
              <a:gd name="connsiteY2" fmla="*/ 19050 h 769620"/>
              <a:gd name="connsiteX3" fmla="*/ 91440 w 769658"/>
              <a:gd name="connsiteY3" fmla="*/ 11430 h 769620"/>
              <a:gd name="connsiteX4" fmla="*/ 133350 w 769658"/>
              <a:gd name="connsiteY4" fmla="*/ 0 h 769620"/>
              <a:gd name="connsiteX5" fmla="*/ 148590 w 769658"/>
              <a:gd name="connsiteY5" fmla="*/ 7620 h 769620"/>
              <a:gd name="connsiteX6" fmla="*/ 160020 w 769658"/>
              <a:gd name="connsiteY6" fmla="*/ 11430 h 769620"/>
              <a:gd name="connsiteX7" fmla="*/ 171450 w 769658"/>
              <a:gd name="connsiteY7" fmla="*/ 19050 h 769620"/>
              <a:gd name="connsiteX8" fmla="*/ 182880 w 769658"/>
              <a:gd name="connsiteY8" fmla="*/ 22860 h 769620"/>
              <a:gd name="connsiteX9" fmla="*/ 224790 w 769658"/>
              <a:gd name="connsiteY9" fmla="*/ 30480 h 769620"/>
              <a:gd name="connsiteX10" fmla="*/ 236220 w 769658"/>
              <a:gd name="connsiteY10" fmla="*/ 34290 h 769620"/>
              <a:gd name="connsiteX11" fmla="*/ 262890 w 769658"/>
              <a:gd name="connsiteY11" fmla="*/ 60960 h 769620"/>
              <a:gd name="connsiteX12" fmla="*/ 289560 w 769658"/>
              <a:gd name="connsiteY12" fmla="*/ 80010 h 769620"/>
              <a:gd name="connsiteX13" fmla="*/ 316230 w 769658"/>
              <a:gd name="connsiteY13" fmla="*/ 91440 h 769620"/>
              <a:gd name="connsiteX14" fmla="*/ 331470 w 769658"/>
              <a:gd name="connsiteY14" fmla="*/ 102870 h 769620"/>
              <a:gd name="connsiteX15" fmla="*/ 342900 w 769658"/>
              <a:gd name="connsiteY15" fmla="*/ 110490 h 769620"/>
              <a:gd name="connsiteX16" fmla="*/ 354330 w 769658"/>
              <a:gd name="connsiteY16" fmla="*/ 125730 h 769620"/>
              <a:gd name="connsiteX17" fmla="*/ 361950 w 769658"/>
              <a:gd name="connsiteY17" fmla="*/ 140970 h 769620"/>
              <a:gd name="connsiteX18" fmla="*/ 377190 w 769658"/>
              <a:gd name="connsiteY18" fmla="*/ 148590 h 769620"/>
              <a:gd name="connsiteX19" fmla="*/ 381000 w 769658"/>
              <a:gd name="connsiteY19" fmla="*/ 160020 h 769620"/>
              <a:gd name="connsiteX20" fmla="*/ 403860 w 769658"/>
              <a:gd name="connsiteY20" fmla="*/ 179070 h 769620"/>
              <a:gd name="connsiteX21" fmla="*/ 407670 w 769658"/>
              <a:gd name="connsiteY21" fmla="*/ 190500 h 769620"/>
              <a:gd name="connsiteX22" fmla="*/ 422910 w 769658"/>
              <a:gd name="connsiteY22" fmla="*/ 213360 h 769620"/>
              <a:gd name="connsiteX23" fmla="*/ 438150 w 769658"/>
              <a:gd name="connsiteY23" fmla="*/ 236220 h 769620"/>
              <a:gd name="connsiteX24" fmla="*/ 461010 w 769658"/>
              <a:gd name="connsiteY24" fmla="*/ 251460 h 769620"/>
              <a:gd name="connsiteX25" fmla="*/ 487680 w 769658"/>
              <a:gd name="connsiteY25" fmla="*/ 274320 h 769620"/>
              <a:gd name="connsiteX26" fmla="*/ 499110 w 769658"/>
              <a:gd name="connsiteY26" fmla="*/ 281940 h 769620"/>
              <a:gd name="connsiteX27" fmla="*/ 518160 w 769658"/>
              <a:gd name="connsiteY27" fmla="*/ 285750 h 769620"/>
              <a:gd name="connsiteX28" fmla="*/ 533400 w 769658"/>
              <a:gd name="connsiteY28" fmla="*/ 297180 h 769620"/>
              <a:gd name="connsiteX29" fmla="*/ 556260 w 769658"/>
              <a:gd name="connsiteY29" fmla="*/ 304800 h 769620"/>
              <a:gd name="connsiteX30" fmla="*/ 590550 w 769658"/>
              <a:gd name="connsiteY30" fmla="*/ 323850 h 769620"/>
              <a:gd name="connsiteX31" fmla="*/ 598170 w 769658"/>
              <a:gd name="connsiteY31" fmla="*/ 335280 h 769620"/>
              <a:gd name="connsiteX32" fmla="*/ 613410 w 769658"/>
              <a:gd name="connsiteY32" fmla="*/ 361950 h 769620"/>
              <a:gd name="connsiteX33" fmla="*/ 624840 w 769658"/>
              <a:gd name="connsiteY33" fmla="*/ 373380 h 769620"/>
              <a:gd name="connsiteX34" fmla="*/ 643890 w 769658"/>
              <a:gd name="connsiteY34" fmla="*/ 388620 h 769620"/>
              <a:gd name="connsiteX35" fmla="*/ 647700 w 769658"/>
              <a:gd name="connsiteY35" fmla="*/ 400050 h 769620"/>
              <a:gd name="connsiteX36" fmla="*/ 666750 w 769658"/>
              <a:gd name="connsiteY36" fmla="*/ 426720 h 769620"/>
              <a:gd name="connsiteX37" fmla="*/ 674370 w 769658"/>
              <a:gd name="connsiteY37" fmla="*/ 438150 h 769620"/>
              <a:gd name="connsiteX38" fmla="*/ 689610 w 769658"/>
              <a:gd name="connsiteY38" fmla="*/ 464820 h 769620"/>
              <a:gd name="connsiteX39" fmla="*/ 693420 w 769658"/>
              <a:gd name="connsiteY39" fmla="*/ 480060 h 769620"/>
              <a:gd name="connsiteX40" fmla="*/ 701040 w 769658"/>
              <a:gd name="connsiteY40" fmla="*/ 491490 h 769620"/>
              <a:gd name="connsiteX41" fmla="*/ 708660 w 769658"/>
              <a:gd name="connsiteY41" fmla="*/ 533400 h 769620"/>
              <a:gd name="connsiteX42" fmla="*/ 716280 w 769658"/>
              <a:gd name="connsiteY42" fmla="*/ 548640 h 769620"/>
              <a:gd name="connsiteX43" fmla="*/ 723900 w 769658"/>
              <a:gd name="connsiteY43" fmla="*/ 571500 h 769620"/>
              <a:gd name="connsiteX44" fmla="*/ 735330 w 769658"/>
              <a:gd name="connsiteY44" fmla="*/ 609600 h 769620"/>
              <a:gd name="connsiteX45" fmla="*/ 746760 w 769658"/>
              <a:gd name="connsiteY45" fmla="*/ 617220 h 769620"/>
              <a:gd name="connsiteX46" fmla="*/ 765810 w 769658"/>
              <a:gd name="connsiteY46" fmla="*/ 655320 h 769620"/>
              <a:gd name="connsiteX47" fmla="*/ 762000 w 769658"/>
              <a:gd name="connsiteY47" fmla="*/ 762000 h 769620"/>
              <a:gd name="connsiteX48" fmla="*/ 746760 w 769658"/>
              <a:gd name="connsiteY48" fmla="*/ 765810 h 769620"/>
              <a:gd name="connsiteX49" fmla="*/ 742950 w 769658"/>
              <a:gd name="connsiteY49" fmla="*/ 769620 h 769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69658" h="769620">
                <a:moveTo>
                  <a:pt x="0" y="38100"/>
                </a:moveTo>
                <a:cubicBezTo>
                  <a:pt x="15240" y="36830"/>
                  <a:pt x="30985" y="38383"/>
                  <a:pt x="45720" y="34290"/>
                </a:cubicBezTo>
                <a:cubicBezTo>
                  <a:pt x="54544" y="31839"/>
                  <a:pt x="59892" y="21946"/>
                  <a:pt x="68580" y="19050"/>
                </a:cubicBezTo>
                <a:cubicBezTo>
                  <a:pt x="76200" y="16510"/>
                  <a:pt x="83648" y="13378"/>
                  <a:pt x="91440" y="11430"/>
                </a:cubicBezTo>
                <a:cubicBezTo>
                  <a:pt x="125816" y="2836"/>
                  <a:pt x="111985" y="7122"/>
                  <a:pt x="133350" y="0"/>
                </a:cubicBezTo>
                <a:cubicBezTo>
                  <a:pt x="138430" y="2540"/>
                  <a:pt x="143370" y="5383"/>
                  <a:pt x="148590" y="7620"/>
                </a:cubicBezTo>
                <a:cubicBezTo>
                  <a:pt x="152281" y="9202"/>
                  <a:pt x="156428" y="9634"/>
                  <a:pt x="160020" y="11430"/>
                </a:cubicBezTo>
                <a:cubicBezTo>
                  <a:pt x="164116" y="13478"/>
                  <a:pt x="167354" y="17002"/>
                  <a:pt x="171450" y="19050"/>
                </a:cubicBezTo>
                <a:cubicBezTo>
                  <a:pt x="175042" y="20846"/>
                  <a:pt x="179018" y="21757"/>
                  <a:pt x="182880" y="22860"/>
                </a:cubicBezTo>
                <a:cubicBezTo>
                  <a:pt x="200844" y="27993"/>
                  <a:pt x="203206" y="27397"/>
                  <a:pt x="224790" y="30480"/>
                </a:cubicBezTo>
                <a:cubicBezTo>
                  <a:pt x="228600" y="31750"/>
                  <a:pt x="233380" y="31450"/>
                  <a:pt x="236220" y="34290"/>
                </a:cubicBezTo>
                <a:cubicBezTo>
                  <a:pt x="266789" y="64859"/>
                  <a:pt x="237027" y="52339"/>
                  <a:pt x="262890" y="60960"/>
                </a:cubicBezTo>
                <a:cubicBezTo>
                  <a:pt x="269432" y="65866"/>
                  <a:pt x="281760" y="75553"/>
                  <a:pt x="289560" y="80010"/>
                </a:cubicBezTo>
                <a:cubicBezTo>
                  <a:pt x="302742" y="87543"/>
                  <a:pt x="303407" y="87166"/>
                  <a:pt x="316230" y="91440"/>
                </a:cubicBezTo>
                <a:cubicBezTo>
                  <a:pt x="321310" y="95250"/>
                  <a:pt x="326303" y="99179"/>
                  <a:pt x="331470" y="102870"/>
                </a:cubicBezTo>
                <a:cubicBezTo>
                  <a:pt x="335196" y="105532"/>
                  <a:pt x="339662" y="107252"/>
                  <a:pt x="342900" y="110490"/>
                </a:cubicBezTo>
                <a:cubicBezTo>
                  <a:pt x="347390" y="114980"/>
                  <a:pt x="350965" y="120345"/>
                  <a:pt x="354330" y="125730"/>
                </a:cubicBezTo>
                <a:cubicBezTo>
                  <a:pt x="357340" y="130546"/>
                  <a:pt x="357934" y="136954"/>
                  <a:pt x="361950" y="140970"/>
                </a:cubicBezTo>
                <a:cubicBezTo>
                  <a:pt x="365966" y="144986"/>
                  <a:pt x="372110" y="146050"/>
                  <a:pt x="377190" y="148590"/>
                </a:cubicBezTo>
                <a:cubicBezTo>
                  <a:pt x="378460" y="152400"/>
                  <a:pt x="378772" y="156678"/>
                  <a:pt x="381000" y="160020"/>
                </a:cubicBezTo>
                <a:cubicBezTo>
                  <a:pt x="386867" y="168821"/>
                  <a:pt x="395426" y="173447"/>
                  <a:pt x="403860" y="179070"/>
                </a:cubicBezTo>
                <a:cubicBezTo>
                  <a:pt x="405130" y="182880"/>
                  <a:pt x="405720" y="186989"/>
                  <a:pt x="407670" y="190500"/>
                </a:cubicBezTo>
                <a:cubicBezTo>
                  <a:pt x="412118" y="198506"/>
                  <a:pt x="420014" y="204672"/>
                  <a:pt x="422910" y="213360"/>
                </a:cubicBezTo>
                <a:cubicBezTo>
                  <a:pt x="427360" y="226711"/>
                  <a:pt x="425307" y="226231"/>
                  <a:pt x="438150" y="236220"/>
                </a:cubicBezTo>
                <a:cubicBezTo>
                  <a:pt x="445379" y="241843"/>
                  <a:pt x="461010" y="251460"/>
                  <a:pt x="461010" y="251460"/>
                </a:cubicBezTo>
                <a:cubicBezTo>
                  <a:pt x="473144" y="269660"/>
                  <a:pt x="464047" y="259549"/>
                  <a:pt x="487680" y="274320"/>
                </a:cubicBezTo>
                <a:cubicBezTo>
                  <a:pt x="491563" y="276747"/>
                  <a:pt x="494823" y="280332"/>
                  <a:pt x="499110" y="281940"/>
                </a:cubicBezTo>
                <a:cubicBezTo>
                  <a:pt x="505173" y="284214"/>
                  <a:pt x="511810" y="284480"/>
                  <a:pt x="518160" y="285750"/>
                </a:cubicBezTo>
                <a:cubicBezTo>
                  <a:pt x="523240" y="289560"/>
                  <a:pt x="527720" y="294340"/>
                  <a:pt x="533400" y="297180"/>
                </a:cubicBezTo>
                <a:cubicBezTo>
                  <a:pt x="540584" y="300772"/>
                  <a:pt x="549577" y="300345"/>
                  <a:pt x="556260" y="304800"/>
                </a:cubicBezTo>
                <a:cubicBezTo>
                  <a:pt x="582462" y="322268"/>
                  <a:pt x="570432" y="317144"/>
                  <a:pt x="590550" y="323850"/>
                </a:cubicBezTo>
                <a:cubicBezTo>
                  <a:pt x="593090" y="327660"/>
                  <a:pt x="595898" y="331304"/>
                  <a:pt x="598170" y="335280"/>
                </a:cubicBezTo>
                <a:cubicBezTo>
                  <a:pt x="604945" y="347137"/>
                  <a:pt x="604971" y="351824"/>
                  <a:pt x="613410" y="361950"/>
                </a:cubicBezTo>
                <a:cubicBezTo>
                  <a:pt x="616859" y="366089"/>
                  <a:pt x="621391" y="369241"/>
                  <a:pt x="624840" y="373380"/>
                </a:cubicBezTo>
                <a:cubicBezTo>
                  <a:pt x="638097" y="389288"/>
                  <a:pt x="625126" y="382365"/>
                  <a:pt x="643890" y="388620"/>
                </a:cubicBezTo>
                <a:cubicBezTo>
                  <a:pt x="645160" y="392430"/>
                  <a:pt x="645904" y="396458"/>
                  <a:pt x="647700" y="400050"/>
                </a:cubicBezTo>
                <a:cubicBezTo>
                  <a:pt x="650693" y="406036"/>
                  <a:pt x="663874" y="422693"/>
                  <a:pt x="666750" y="426720"/>
                </a:cubicBezTo>
                <a:cubicBezTo>
                  <a:pt x="669412" y="430446"/>
                  <a:pt x="672322" y="434054"/>
                  <a:pt x="674370" y="438150"/>
                </a:cubicBezTo>
                <a:cubicBezTo>
                  <a:pt x="688915" y="467240"/>
                  <a:pt x="661972" y="427969"/>
                  <a:pt x="689610" y="464820"/>
                </a:cubicBezTo>
                <a:cubicBezTo>
                  <a:pt x="690880" y="469900"/>
                  <a:pt x="691357" y="475247"/>
                  <a:pt x="693420" y="480060"/>
                </a:cubicBezTo>
                <a:cubicBezTo>
                  <a:pt x="695224" y="484269"/>
                  <a:pt x="699432" y="487203"/>
                  <a:pt x="701040" y="491490"/>
                </a:cubicBezTo>
                <a:cubicBezTo>
                  <a:pt x="704072" y="499577"/>
                  <a:pt x="706520" y="526267"/>
                  <a:pt x="708660" y="533400"/>
                </a:cubicBezTo>
                <a:cubicBezTo>
                  <a:pt x="710292" y="538840"/>
                  <a:pt x="714171" y="543367"/>
                  <a:pt x="716280" y="548640"/>
                </a:cubicBezTo>
                <a:cubicBezTo>
                  <a:pt x="719263" y="556098"/>
                  <a:pt x="721952" y="563708"/>
                  <a:pt x="723900" y="571500"/>
                </a:cubicBezTo>
                <a:cubicBezTo>
                  <a:pt x="725425" y="577600"/>
                  <a:pt x="732547" y="607745"/>
                  <a:pt x="735330" y="609600"/>
                </a:cubicBezTo>
                <a:lnTo>
                  <a:pt x="746760" y="617220"/>
                </a:lnTo>
                <a:cubicBezTo>
                  <a:pt x="764905" y="644437"/>
                  <a:pt x="759779" y="631195"/>
                  <a:pt x="765810" y="655320"/>
                </a:cubicBezTo>
                <a:cubicBezTo>
                  <a:pt x="767230" y="679464"/>
                  <a:pt x="775605" y="734790"/>
                  <a:pt x="762000" y="762000"/>
                </a:cubicBezTo>
                <a:cubicBezTo>
                  <a:pt x="759658" y="766684"/>
                  <a:pt x="751622" y="763865"/>
                  <a:pt x="746760" y="765810"/>
                </a:cubicBezTo>
                <a:cubicBezTo>
                  <a:pt x="745092" y="766477"/>
                  <a:pt x="744220" y="768350"/>
                  <a:pt x="742950" y="76962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2072640" y="6096000"/>
            <a:ext cx="624840" cy="887730"/>
          </a:xfrm>
          <a:custGeom>
            <a:avLst/>
            <a:gdLst>
              <a:gd name="connsiteX0" fmla="*/ 0 w 624840"/>
              <a:gd name="connsiteY0" fmla="*/ 80010 h 887730"/>
              <a:gd name="connsiteX1" fmla="*/ 26670 w 624840"/>
              <a:gd name="connsiteY1" fmla="*/ 49530 h 887730"/>
              <a:gd name="connsiteX2" fmla="*/ 45720 w 624840"/>
              <a:gd name="connsiteY2" fmla="*/ 45720 h 887730"/>
              <a:gd name="connsiteX3" fmla="*/ 57150 w 624840"/>
              <a:gd name="connsiteY3" fmla="*/ 34290 h 887730"/>
              <a:gd name="connsiteX4" fmla="*/ 64770 w 624840"/>
              <a:gd name="connsiteY4" fmla="*/ 11430 h 887730"/>
              <a:gd name="connsiteX5" fmla="*/ 87630 w 624840"/>
              <a:gd name="connsiteY5" fmla="*/ 3810 h 887730"/>
              <a:gd name="connsiteX6" fmla="*/ 99060 w 624840"/>
              <a:gd name="connsiteY6" fmla="*/ 0 h 887730"/>
              <a:gd name="connsiteX7" fmla="*/ 125730 w 624840"/>
              <a:gd name="connsiteY7" fmla="*/ 11430 h 887730"/>
              <a:gd name="connsiteX8" fmla="*/ 133350 w 624840"/>
              <a:gd name="connsiteY8" fmla="*/ 34290 h 887730"/>
              <a:gd name="connsiteX9" fmla="*/ 137160 w 624840"/>
              <a:gd name="connsiteY9" fmla="*/ 45720 h 887730"/>
              <a:gd name="connsiteX10" fmla="*/ 144780 w 624840"/>
              <a:gd name="connsiteY10" fmla="*/ 80010 h 887730"/>
              <a:gd name="connsiteX11" fmla="*/ 152400 w 624840"/>
              <a:gd name="connsiteY11" fmla="*/ 102870 h 887730"/>
              <a:gd name="connsiteX12" fmla="*/ 160020 w 624840"/>
              <a:gd name="connsiteY12" fmla="*/ 129540 h 887730"/>
              <a:gd name="connsiteX13" fmla="*/ 163830 w 624840"/>
              <a:gd name="connsiteY13" fmla="*/ 144780 h 887730"/>
              <a:gd name="connsiteX14" fmla="*/ 171450 w 624840"/>
              <a:gd name="connsiteY14" fmla="*/ 160020 h 887730"/>
              <a:gd name="connsiteX15" fmla="*/ 175260 w 624840"/>
              <a:gd name="connsiteY15" fmla="*/ 175260 h 887730"/>
              <a:gd name="connsiteX16" fmla="*/ 182880 w 624840"/>
              <a:gd name="connsiteY16" fmla="*/ 198120 h 887730"/>
              <a:gd name="connsiteX17" fmla="*/ 186690 w 624840"/>
              <a:gd name="connsiteY17" fmla="*/ 209550 h 887730"/>
              <a:gd name="connsiteX18" fmla="*/ 201930 w 624840"/>
              <a:gd name="connsiteY18" fmla="*/ 232410 h 887730"/>
              <a:gd name="connsiteX19" fmla="*/ 205740 w 624840"/>
              <a:gd name="connsiteY19" fmla="*/ 243840 h 887730"/>
              <a:gd name="connsiteX20" fmla="*/ 209550 w 624840"/>
              <a:gd name="connsiteY20" fmla="*/ 266700 h 887730"/>
              <a:gd name="connsiteX21" fmla="*/ 217170 w 624840"/>
              <a:gd name="connsiteY21" fmla="*/ 278130 h 887730"/>
              <a:gd name="connsiteX22" fmla="*/ 220980 w 624840"/>
              <a:gd name="connsiteY22" fmla="*/ 300990 h 887730"/>
              <a:gd name="connsiteX23" fmla="*/ 228600 w 624840"/>
              <a:gd name="connsiteY23" fmla="*/ 377190 h 887730"/>
              <a:gd name="connsiteX24" fmla="*/ 251460 w 624840"/>
              <a:gd name="connsiteY24" fmla="*/ 411480 h 887730"/>
              <a:gd name="connsiteX25" fmla="*/ 266700 w 624840"/>
              <a:gd name="connsiteY25" fmla="*/ 434340 h 887730"/>
              <a:gd name="connsiteX26" fmla="*/ 289560 w 624840"/>
              <a:gd name="connsiteY26" fmla="*/ 438150 h 887730"/>
              <a:gd name="connsiteX27" fmla="*/ 300990 w 624840"/>
              <a:gd name="connsiteY27" fmla="*/ 445770 h 887730"/>
              <a:gd name="connsiteX28" fmla="*/ 312420 w 624840"/>
              <a:gd name="connsiteY28" fmla="*/ 449580 h 887730"/>
              <a:gd name="connsiteX29" fmla="*/ 323850 w 624840"/>
              <a:gd name="connsiteY29" fmla="*/ 461010 h 887730"/>
              <a:gd name="connsiteX30" fmla="*/ 350520 w 624840"/>
              <a:gd name="connsiteY30" fmla="*/ 464820 h 887730"/>
              <a:gd name="connsiteX31" fmla="*/ 361950 w 624840"/>
              <a:gd name="connsiteY31" fmla="*/ 472440 h 887730"/>
              <a:gd name="connsiteX32" fmla="*/ 365760 w 624840"/>
              <a:gd name="connsiteY32" fmla="*/ 491490 h 887730"/>
              <a:gd name="connsiteX33" fmla="*/ 377190 w 624840"/>
              <a:gd name="connsiteY33" fmla="*/ 510540 h 887730"/>
              <a:gd name="connsiteX34" fmla="*/ 381000 w 624840"/>
              <a:gd name="connsiteY34" fmla="*/ 521970 h 887730"/>
              <a:gd name="connsiteX35" fmla="*/ 403860 w 624840"/>
              <a:gd name="connsiteY35" fmla="*/ 537210 h 887730"/>
              <a:gd name="connsiteX36" fmla="*/ 415290 w 624840"/>
              <a:gd name="connsiteY36" fmla="*/ 544830 h 887730"/>
              <a:gd name="connsiteX37" fmla="*/ 426720 w 624840"/>
              <a:gd name="connsiteY37" fmla="*/ 567690 h 887730"/>
              <a:gd name="connsiteX38" fmla="*/ 430530 w 624840"/>
              <a:gd name="connsiteY38" fmla="*/ 582930 h 887730"/>
              <a:gd name="connsiteX39" fmla="*/ 438150 w 624840"/>
              <a:gd name="connsiteY39" fmla="*/ 594360 h 887730"/>
              <a:gd name="connsiteX40" fmla="*/ 472440 w 624840"/>
              <a:gd name="connsiteY40" fmla="*/ 598170 h 887730"/>
              <a:gd name="connsiteX41" fmla="*/ 480060 w 624840"/>
              <a:gd name="connsiteY41" fmla="*/ 624840 h 887730"/>
              <a:gd name="connsiteX42" fmla="*/ 483870 w 624840"/>
              <a:gd name="connsiteY42" fmla="*/ 647700 h 887730"/>
              <a:gd name="connsiteX43" fmla="*/ 491490 w 624840"/>
              <a:gd name="connsiteY43" fmla="*/ 678180 h 887730"/>
              <a:gd name="connsiteX44" fmla="*/ 506730 w 624840"/>
              <a:gd name="connsiteY44" fmla="*/ 735330 h 887730"/>
              <a:gd name="connsiteX45" fmla="*/ 510540 w 624840"/>
              <a:gd name="connsiteY45" fmla="*/ 754380 h 887730"/>
              <a:gd name="connsiteX46" fmla="*/ 529590 w 624840"/>
              <a:gd name="connsiteY46" fmla="*/ 777240 h 887730"/>
              <a:gd name="connsiteX47" fmla="*/ 541020 w 624840"/>
              <a:gd name="connsiteY47" fmla="*/ 781050 h 887730"/>
              <a:gd name="connsiteX48" fmla="*/ 548640 w 624840"/>
              <a:gd name="connsiteY48" fmla="*/ 792480 h 887730"/>
              <a:gd name="connsiteX49" fmla="*/ 571500 w 624840"/>
              <a:gd name="connsiteY49" fmla="*/ 811530 h 887730"/>
              <a:gd name="connsiteX50" fmla="*/ 579120 w 624840"/>
              <a:gd name="connsiteY50" fmla="*/ 822960 h 887730"/>
              <a:gd name="connsiteX51" fmla="*/ 590550 w 624840"/>
              <a:gd name="connsiteY51" fmla="*/ 830580 h 887730"/>
              <a:gd name="connsiteX52" fmla="*/ 613410 w 624840"/>
              <a:gd name="connsiteY52" fmla="*/ 849630 h 887730"/>
              <a:gd name="connsiteX53" fmla="*/ 621030 w 624840"/>
              <a:gd name="connsiteY53" fmla="*/ 876300 h 887730"/>
              <a:gd name="connsiteX54" fmla="*/ 624840 w 624840"/>
              <a:gd name="connsiteY54" fmla="*/ 887730 h 887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624840" h="887730">
                <a:moveTo>
                  <a:pt x="0" y="80010"/>
                </a:moveTo>
                <a:cubicBezTo>
                  <a:pt x="8527" y="65799"/>
                  <a:pt x="10797" y="56585"/>
                  <a:pt x="26670" y="49530"/>
                </a:cubicBezTo>
                <a:cubicBezTo>
                  <a:pt x="32588" y="46900"/>
                  <a:pt x="39370" y="46990"/>
                  <a:pt x="45720" y="45720"/>
                </a:cubicBezTo>
                <a:cubicBezTo>
                  <a:pt x="49530" y="41910"/>
                  <a:pt x="54533" y="39000"/>
                  <a:pt x="57150" y="34290"/>
                </a:cubicBezTo>
                <a:cubicBezTo>
                  <a:pt x="61051" y="27269"/>
                  <a:pt x="57150" y="13970"/>
                  <a:pt x="64770" y="11430"/>
                </a:cubicBezTo>
                <a:lnTo>
                  <a:pt x="87630" y="3810"/>
                </a:lnTo>
                <a:lnTo>
                  <a:pt x="99060" y="0"/>
                </a:lnTo>
                <a:cubicBezTo>
                  <a:pt x="104781" y="1907"/>
                  <a:pt x="122591" y="7245"/>
                  <a:pt x="125730" y="11430"/>
                </a:cubicBezTo>
                <a:cubicBezTo>
                  <a:pt x="130549" y="17856"/>
                  <a:pt x="130810" y="26670"/>
                  <a:pt x="133350" y="34290"/>
                </a:cubicBezTo>
                <a:cubicBezTo>
                  <a:pt x="134620" y="38100"/>
                  <a:pt x="136372" y="41782"/>
                  <a:pt x="137160" y="45720"/>
                </a:cubicBezTo>
                <a:cubicBezTo>
                  <a:pt x="139335" y="56596"/>
                  <a:pt x="141552" y="69249"/>
                  <a:pt x="144780" y="80010"/>
                </a:cubicBezTo>
                <a:cubicBezTo>
                  <a:pt x="147088" y="87703"/>
                  <a:pt x="150452" y="95078"/>
                  <a:pt x="152400" y="102870"/>
                </a:cubicBezTo>
                <a:cubicBezTo>
                  <a:pt x="164311" y="150513"/>
                  <a:pt x="149088" y="91279"/>
                  <a:pt x="160020" y="129540"/>
                </a:cubicBezTo>
                <a:cubicBezTo>
                  <a:pt x="161459" y="134575"/>
                  <a:pt x="161991" y="139877"/>
                  <a:pt x="163830" y="144780"/>
                </a:cubicBezTo>
                <a:cubicBezTo>
                  <a:pt x="165824" y="150098"/>
                  <a:pt x="169456" y="154702"/>
                  <a:pt x="171450" y="160020"/>
                </a:cubicBezTo>
                <a:cubicBezTo>
                  <a:pt x="173289" y="164923"/>
                  <a:pt x="173755" y="170244"/>
                  <a:pt x="175260" y="175260"/>
                </a:cubicBezTo>
                <a:cubicBezTo>
                  <a:pt x="177568" y="182953"/>
                  <a:pt x="180340" y="190500"/>
                  <a:pt x="182880" y="198120"/>
                </a:cubicBezTo>
                <a:cubicBezTo>
                  <a:pt x="184150" y="201930"/>
                  <a:pt x="184462" y="206208"/>
                  <a:pt x="186690" y="209550"/>
                </a:cubicBezTo>
                <a:cubicBezTo>
                  <a:pt x="191770" y="217170"/>
                  <a:pt x="199034" y="223722"/>
                  <a:pt x="201930" y="232410"/>
                </a:cubicBezTo>
                <a:cubicBezTo>
                  <a:pt x="203200" y="236220"/>
                  <a:pt x="204869" y="239920"/>
                  <a:pt x="205740" y="243840"/>
                </a:cubicBezTo>
                <a:cubicBezTo>
                  <a:pt x="207416" y="251381"/>
                  <a:pt x="207107" y="259371"/>
                  <a:pt x="209550" y="266700"/>
                </a:cubicBezTo>
                <a:cubicBezTo>
                  <a:pt x="210998" y="271044"/>
                  <a:pt x="214630" y="274320"/>
                  <a:pt x="217170" y="278130"/>
                </a:cubicBezTo>
                <a:cubicBezTo>
                  <a:pt x="218440" y="285750"/>
                  <a:pt x="220095" y="293316"/>
                  <a:pt x="220980" y="300990"/>
                </a:cubicBezTo>
                <a:cubicBezTo>
                  <a:pt x="223906" y="326348"/>
                  <a:pt x="222860" y="352317"/>
                  <a:pt x="228600" y="377190"/>
                </a:cubicBezTo>
                <a:cubicBezTo>
                  <a:pt x="237173" y="414338"/>
                  <a:pt x="243364" y="387191"/>
                  <a:pt x="251460" y="411480"/>
                </a:cubicBezTo>
                <a:cubicBezTo>
                  <a:pt x="254662" y="421085"/>
                  <a:pt x="255532" y="429377"/>
                  <a:pt x="266700" y="434340"/>
                </a:cubicBezTo>
                <a:cubicBezTo>
                  <a:pt x="273759" y="437477"/>
                  <a:pt x="281940" y="436880"/>
                  <a:pt x="289560" y="438150"/>
                </a:cubicBezTo>
                <a:cubicBezTo>
                  <a:pt x="293370" y="440690"/>
                  <a:pt x="296894" y="443722"/>
                  <a:pt x="300990" y="445770"/>
                </a:cubicBezTo>
                <a:cubicBezTo>
                  <a:pt x="304582" y="447566"/>
                  <a:pt x="309078" y="447352"/>
                  <a:pt x="312420" y="449580"/>
                </a:cubicBezTo>
                <a:cubicBezTo>
                  <a:pt x="316903" y="452569"/>
                  <a:pt x="318847" y="459009"/>
                  <a:pt x="323850" y="461010"/>
                </a:cubicBezTo>
                <a:cubicBezTo>
                  <a:pt x="332188" y="464345"/>
                  <a:pt x="341630" y="463550"/>
                  <a:pt x="350520" y="464820"/>
                </a:cubicBezTo>
                <a:cubicBezTo>
                  <a:pt x="354330" y="467360"/>
                  <a:pt x="359678" y="468464"/>
                  <a:pt x="361950" y="472440"/>
                </a:cubicBezTo>
                <a:cubicBezTo>
                  <a:pt x="365163" y="478063"/>
                  <a:pt x="363355" y="485477"/>
                  <a:pt x="365760" y="491490"/>
                </a:cubicBezTo>
                <a:cubicBezTo>
                  <a:pt x="368510" y="498366"/>
                  <a:pt x="373878" y="503916"/>
                  <a:pt x="377190" y="510540"/>
                </a:cubicBezTo>
                <a:cubicBezTo>
                  <a:pt x="378986" y="514132"/>
                  <a:pt x="378772" y="518628"/>
                  <a:pt x="381000" y="521970"/>
                </a:cubicBezTo>
                <a:cubicBezTo>
                  <a:pt x="391834" y="538221"/>
                  <a:pt x="389879" y="530220"/>
                  <a:pt x="403860" y="537210"/>
                </a:cubicBezTo>
                <a:cubicBezTo>
                  <a:pt x="407956" y="539258"/>
                  <a:pt x="411480" y="542290"/>
                  <a:pt x="415290" y="544830"/>
                </a:cubicBezTo>
                <a:cubicBezTo>
                  <a:pt x="431344" y="592993"/>
                  <a:pt x="404563" y="515989"/>
                  <a:pt x="426720" y="567690"/>
                </a:cubicBezTo>
                <a:cubicBezTo>
                  <a:pt x="428783" y="572503"/>
                  <a:pt x="428467" y="578117"/>
                  <a:pt x="430530" y="582930"/>
                </a:cubicBezTo>
                <a:cubicBezTo>
                  <a:pt x="432334" y="587139"/>
                  <a:pt x="433847" y="592795"/>
                  <a:pt x="438150" y="594360"/>
                </a:cubicBezTo>
                <a:cubicBezTo>
                  <a:pt x="448958" y="598290"/>
                  <a:pt x="461010" y="596900"/>
                  <a:pt x="472440" y="598170"/>
                </a:cubicBezTo>
                <a:cubicBezTo>
                  <a:pt x="476071" y="609064"/>
                  <a:pt x="477668" y="612880"/>
                  <a:pt x="480060" y="624840"/>
                </a:cubicBezTo>
                <a:cubicBezTo>
                  <a:pt x="481575" y="632415"/>
                  <a:pt x="482251" y="640146"/>
                  <a:pt x="483870" y="647700"/>
                </a:cubicBezTo>
                <a:cubicBezTo>
                  <a:pt x="486064" y="657940"/>
                  <a:pt x="489768" y="667850"/>
                  <a:pt x="491490" y="678180"/>
                </a:cubicBezTo>
                <a:cubicBezTo>
                  <a:pt x="499863" y="728417"/>
                  <a:pt x="490540" y="711045"/>
                  <a:pt x="506730" y="735330"/>
                </a:cubicBezTo>
                <a:cubicBezTo>
                  <a:pt x="508000" y="741680"/>
                  <a:pt x="508266" y="748317"/>
                  <a:pt x="510540" y="754380"/>
                </a:cubicBezTo>
                <a:cubicBezTo>
                  <a:pt x="512883" y="760627"/>
                  <a:pt x="524649" y="773946"/>
                  <a:pt x="529590" y="777240"/>
                </a:cubicBezTo>
                <a:cubicBezTo>
                  <a:pt x="532932" y="779468"/>
                  <a:pt x="537210" y="779780"/>
                  <a:pt x="541020" y="781050"/>
                </a:cubicBezTo>
                <a:cubicBezTo>
                  <a:pt x="543560" y="784860"/>
                  <a:pt x="545402" y="789242"/>
                  <a:pt x="548640" y="792480"/>
                </a:cubicBezTo>
                <a:cubicBezTo>
                  <a:pt x="578610" y="822450"/>
                  <a:pt x="540292" y="774080"/>
                  <a:pt x="571500" y="811530"/>
                </a:cubicBezTo>
                <a:cubicBezTo>
                  <a:pt x="574431" y="815048"/>
                  <a:pt x="575882" y="819722"/>
                  <a:pt x="579120" y="822960"/>
                </a:cubicBezTo>
                <a:cubicBezTo>
                  <a:pt x="582358" y="826198"/>
                  <a:pt x="587032" y="827649"/>
                  <a:pt x="590550" y="830580"/>
                </a:cubicBezTo>
                <a:cubicBezTo>
                  <a:pt x="619886" y="855026"/>
                  <a:pt x="585031" y="830711"/>
                  <a:pt x="613410" y="849630"/>
                </a:cubicBezTo>
                <a:cubicBezTo>
                  <a:pt x="622545" y="877035"/>
                  <a:pt x="611462" y="842812"/>
                  <a:pt x="621030" y="876300"/>
                </a:cubicBezTo>
                <a:cubicBezTo>
                  <a:pt x="622133" y="880162"/>
                  <a:pt x="624840" y="887730"/>
                  <a:pt x="624840" y="88773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834640" y="7143354"/>
            <a:ext cx="1931670" cy="419496"/>
          </a:xfrm>
          <a:custGeom>
            <a:avLst/>
            <a:gdLst>
              <a:gd name="connsiteX0" fmla="*/ 0 w 1931670"/>
              <a:gd name="connsiteY0" fmla="*/ 347106 h 419496"/>
              <a:gd name="connsiteX1" fmla="*/ 22860 w 1931670"/>
              <a:gd name="connsiteY1" fmla="*/ 366156 h 419496"/>
              <a:gd name="connsiteX2" fmla="*/ 34290 w 1931670"/>
              <a:gd name="connsiteY2" fmla="*/ 369966 h 419496"/>
              <a:gd name="connsiteX3" fmla="*/ 45720 w 1931670"/>
              <a:gd name="connsiteY3" fmla="*/ 377586 h 419496"/>
              <a:gd name="connsiteX4" fmla="*/ 60960 w 1931670"/>
              <a:gd name="connsiteY4" fmla="*/ 385206 h 419496"/>
              <a:gd name="connsiteX5" fmla="*/ 68580 w 1931670"/>
              <a:gd name="connsiteY5" fmla="*/ 400446 h 419496"/>
              <a:gd name="connsiteX6" fmla="*/ 72390 w 1931670"/>
              <a:gd name="connsiteY6" fmla="*/ 411876 h 419496"/>
              <a:gd name="connsiteX7" fmla="*/ 83820 w 1931670"/>
              <a:gd name="connsiteY7" fmla="*/ 415686 h 419496"/>
              <a:gd name="connsiteX8" fmla="*/ 102870 w 1931670"/>
              <a:gd name="connsiteY8" fmla="*/ 419496 h 419496"/>
              <a:gd name="connsiteX9" fmla="*/ 148590 w 1931670"/>
              <a:gd name="connsiteY9" fmla="*/ 411876 h 419496"/>
              <a:gd name="connsiteX10" fmla="*/ 160020 w 1931670"/>
              <a:gd name="connsiteY10" fmla="*/ 404256 h 419496"/>
              <a:gd name="connsiteX11" fmla="*/ 167640 w 1931670"/>
              <a:gd name="connsiteY11" fmla="*/ 392826 h 419496"/>
              <a:gd name="connsiteX12" fmla="*/ 144780 w 1931670"/>
              <a:gd name="connsiteY12" fmla="*/ 381396 h 419496"/>
              <a:gd name="connsiteX13" fmla="*/ 148590 w 1931670"/>
              <a:gd name="connsiteY13" fmla="*/ 362346 h 419496"/>
              <a:gd name="connsiteX14" fmla="*/ 243840 w 1931670"/>
              <a:gd name="connsiteY14" fmla="*/ 347106 h 419496"/>
              <a:gd name="connsiteX15" fmla="*/ 259080 w 1931670"/>
              <a:gd name="connsiteY15" fmla="*/ 343296 h 419496"/>
              <a:gd name="connsiteX16" fmla="*/ 274320 w 1931670"/>
              <a:gd name="connsiteY16" fmla="*/ 320436 h 419496"/>
              <a:gd name="connsiteX17" fmla="*/ 278130 w 1931670"/>
              <a:gd name="connsiteY17" fmla="*/ 286146 h 419496"/>
              <a:gd name="connsiteX18" fmla="*/ 281940 w 1931670"/>
              <a:gd name="connsiteY18" fmla="*/ 274716 h 419496"/>
              <a:gd name="connsiteX19" fmla="*/ 293370 w 1931670"/>
              <a:gd name="connsiteY19" fmla="*/ 270906 h 419496"/>
              <a:gd name="connsiteX20" fmla="*/ 327660 w 1931670"/>
              <a:gd name="connsiteY20" fmla="*/ 251856 h 419496"/>
              <a:gd name="connsiteX21" fmla="*/ 339090 w 1931670"/>
              <a:gd name="connsiteY21" fmla="*/ 244236 h 419496"/>
              <a:gd name="connsiteX22" fmla="*/ 384810 w 1931670"/>
              <a:gd name="connsiteY22" fmla="*/ 240426 h 419496"/>
              <a:gd name="connsiteX23" fmla="*/ 422910 w 1931670"/>
              <a:gd name="connsiteY23" fmla="*/ 228996 h 419496"/>
              <a:gd name="connsiteX24" fmla="*/ 438150 w 1931670"/>
              <a:gd name="connsiteY24" fmla="*/ 221376 h 419496"/>
              <a:gd name="connsiteX25" fmla="*/ 464820 w 1931670"/>
              <a:gd name="connsiteY25" fmla="*/ 213756 h 419496"/>
              <a:gd name="connsiteX26" fmla="*/ 487680 w 1931670"/>
              <a:gd name="connsiteY26" fmla="*/ 198516 h 419496"/>
              <a:gd name="connsiteX27" fmla="*/ 499110 w 1931670"/>
              <a:gd name="connsiteY27" fmla="*/ 194706 h 419496"/>
              <a:gd name="connsiteX28" fmla="*/ 521970 w 1931670"/>
              <a:gd name="connsiteY28" fmla="*/ 175656 h 419496"/>
              <a:gd name="connsiteX29" fmla="*/ 544830 w 1931670"/>
              <a:gd name="connsiteY29" fmla="*/ 160416 h 419496"/>
              <a:gd name="connsiteX30" fmla="*/ 556260 w 1931670"/>
              <a:gd name="connsiteY30" fmla="*/ 152796 h 419496"/>
              <a:gd name="connsiteX31" fmla="*/ 582930 w 1931670"/>
              <a:gd name="connsiteY31" fmla="*/ 114696 h 419496"/>
              <a:gd name="connsiteX32" fmla="*/ 586740 w 1931670"/>
              <a:gd name="connsiteY32" fmla="*/ 103266 h 419496"/>
              <a:gd name="connsiteX33" fmla="*/ 598170 w 1931670"/>
              <a:gd name="connsiteY33" fmla="*/ 88026 h 419496"/>
              <a:gd name="connsiteX34" fmla="*/ 605790 w 1931670"/>
              <a:gd name="connsiteY34" fmla="*/ 76596 h 419496"/>
              <a:gd name="connsiteX35" fmla="*/ 624840 w 1931670"/>
              <a:gd name="connsiteY35" fmla="*/ 53736 h 419496"/>
              <a:gd name="connsiteX36" fmla="*/ 666750 w 1931670"/>
              <a:gd name="connsiteY36" fmla="*/ 49926 h 419496"/>
              <a:gd name="connsiteX37" fmla="*/ 967740 w 1931670"/>
              <a:gd name="connsiteY37" fmla="*/ 46116 h 419496"/>
              <a:gd name="connsiteX38" fmla="*/ 990600 w 1931670"/>
              <a:gd name="connsiteY38" fmla="*/ 30876 h 419496"/>
              <a:gd name="connsiteX39" fmla="*/ 1005840 w 1931670"/>
              <a:gd name="connsiteY39" fmla="*/ 27066 h 419496"/>
              <a:gd name="connsiteX40" fmla="*/ 1024890 w 1931670"/>
              <a:gd name="connsiteY40" fmla="*/ 19446 h 419496"/>
              <a:gd name="connsiteX41" fmla="*/ 1043940 w 1931670"/>
              <a:gd name="connsiteY41" fmla="*/ 15636 h 419496"/>
              <a:gd name="connsiteX42" fmla="*/ 1055370 w 1931670"/>
              <a:gd name="connsiteY42" fmla="*/ 11826 h 419496"/>
              <a:gd name="connsiteX43" fmla="*/ 1097280 w 1931670"/>
              <a:gd name="connsiteY43" fmla="*/ 8016 h 419496"/>
              <a:gd name="connsiteX44" fmla="*/ 1154430 w 1931670"/>
              <a:gd name="connsiteY44" fmla="*/ 4206 h 419496"/>
              <a:gd name="connsiteX45" fmla="*/ 1234440 w 1931670"/>
              <a:gd name="connsiteY45" fmla="*/ 8016 h 419496"/>
              <a:gd name="connsiteX46" fmla="*/ 1337310 w 1931670"/>
              <a:gd name="connsiteY46" fmla="*/ 8016 h 419496"/>
              <a:gd name="connsiteX47" fmla="*/ 1348740 w 1931670"/>
              <a:gd name="connsiteY47" fmla="*/ 396 h 419496"/>
              <a:gd name="connsiteX48" fmla="*/ 1390650 w 1931670"/>
              <a:gd name="connsiteY48" fmla="*/ 4206 h 419496"/>
              <a:gd name="connsiteX49" fmla="*/ 1421130 w 1931670"/>
              <a:gd name="connsiteY49" fmla="*/ 11826 h 419496"/>
              <a:gd name="connsiteX50" fmla="*/ 1466850 w 1931670"/>
              <a:gd name="connsiteY50" fmla="*/ 23256 h 419496"/>
              <a:gd name="connsiteX51" fmla="*/ 1489710 w 1931670"/>
              <a:gd name="connsiteY51" fmla="*/ 30876 h 419496"/>
              <a:gd name="connsiteX52" fmla="*/ 1501140 w 1931670"/>
              <a:gd name="connsiteY52" fmla="*/ 34686 h 419496"/>
              <a:gd name="connsiteX53" fmla="*/ 1512570 w 1931670"/>
              <a:gd name="connsiteY53" fmla="*/ 42306 h 419496"/>
              <a:gd name="connsiteX54" fmla="*/ 1524000 w 1931670"/>
              <a:gd name="connsiteY54" fmla="*/ 68976 h 419496"/>
              <a:gd name="connsiteX55" fmla="*/ 1562100 w 1931670"/>
              <a:gd name="connsiteY55" fmla="*/ 114696 h 419496"/>
              <a:gd name="connsiteX56" fmla="*/ 1569720 w 1931670"/>
              <a:gd name="connsiteY56" fmla="*/ 141366 h 419496"/>
              <a:gd name="connsiteX57" fmla="*/ 1573530 w 1931670"/>
              <a:gd name="connsiteY57" fmla="*/ 152796 h 419496"/>
              <a:gd name="connsiteX58" fmla="*/ 1577340 w 1931670"/>
              <a:gd name="connsiteY58" fmla="*/ 171846 h 419496"/>
              <a:gd name="connsiteX59" fmla="*/ 1581150 w 1931670"/>
              <a:gd name="connsiteY59" fmla="*/ 183276 h 419496"/>
              <a:gd name="connsiteX60" fmla="*/ 1584960 w 1931670"/>
              <a:gd name="connsiteY60" fmla="*/ 202326 h 419496"/>
              <a:gd name="connsiteX61" fmla="*/ 1588770 w 1931670"/>
              <a:gd name="connsiteY61" fmla="*/ 225186 h 419496"/>
              <a:gd name="connsiteX62" fmla="*/ 1600200 w 1931670"/>
              <a:gd name="connsiteY62" fmla="*/ 232806 h 419496"/>
              <a:gd name="connsiteX63" fmla="*/ 1733550 w 1931670"/>
              <a:gd name="connsiteY63" fmla="*/ 228996 h 419496"/>
              <a:gd name="connsiteX64" fmla="*/ 1760220 w 1931670"/>
              <a:gd name="connsiteY64" fmla="*/ 232806 h 419496"/>
              <a:gd name="connsiteX65" fmla="*/ 1783080 w 1931670"/>
              <a:gd name="connsiteY65" fmla="*/ 240426 h 419496"/>
              <a:gd name="connsiteX66" fmla="*/ 1821180 w 1931670"/>
              <a:gd name="connsiteY66" fmla="*/ 221376 h 419496"/>
              <a:gd name="connsiteX67" fmla="*/ 1844040 w 1931670"/>
              <a:gd name="connsiteY67" fmla="*/ 198516 h 419496"/>
              <a:gd name="connsiteX68" fmla="*/ 1870710 w 1931670"/>
              <a:gd name="connsiteY68" fmla="*/ 183276 h 419496"/>
              <a:gd name="connsiteX69" fmla="*/ 1882140 w 1931670"/>
              <a:gd name="connsiteY69" fmla="*/ 171846 h 419496"/>
              <a:gd name="connsiteX70" fmla="*/ 1916430 w 1931670"/>
              <a:gd name="connsiteY70" fmla="*/ 152796 h 419496"/>
              <a:gd name="connsiteX71" fmla="*/ 1931670 w 1931670"/>
              <a:gd name="connsiteY71" fmla="*/ 145176 h 419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931670" h="419496">
                <a:moveTo>
                  <a:pt x="0" y="347106"/>
                </a:moveTo>
                <a:cubicBezTo>
                  <a:pt x="7620" y="353456"/>
                  <a:pt x="14607" y="360654"/>
                  <a:pt x="22860" y="366156"/>
                </a:cubicBezTo>
                <a:cubicBezTo>
                  <a:pt x="26202" y="368384"/>
                  <a:pt x="30698" y="368170"/>
                  <a:pt x="34290" y="369966"/>
                </a:cubicBezTo>
                <a:cubicBezTo>
                  <a:pt x="38386" y="372014"/>
                  <a:pt x="41744" y="375314"/>
                  <a:pt x="45720" y="377586"/>
                </a:cubicBezTo>
                <a:cubicBezTo>
                  <a:pt x="50651" y="380404"/>
                  <a:pt x="55880" y="382666"/>
                  <a:pt x="60960" y="385206"/>
                </a:cubicBezTo>
                <a:cubicBezTo>
                  <a:pt x="63500" y="390286"/>
                  <a:pt x="66343" y="395226"/>
                  <a:pt x="68580" y="400446"/>
                </a:cubicBezTo>
                <a:cubicBezTo>
                  <a:pt x="70162" y="404137"/>
                  <a:pt x="69550" y="409036"/>
                  <a:pt x="72390" y="411876"/>
                </a:cubicBezTo>
                <a:cubicBezTo>
                  <a:pt x="75230" y="414716"/>
                  <a:pt x="79924" y="414712"/>
                  <a:pt x="83820" y="415686"/>
                </a:cubicBezTo>
                <a:cubicBezTo>
                  <a:pt x="90102" y="417257"/>
                  <a:pt x="96520" y="418226"/>
                  <a:pt x="102870" y="419496"/>
                </a:cubicBezTo>
                <a:cubicBezTo>
                  <a:pt x="113735" y="418289"/>
                  <a:pt x="135824" y="418259"/>
                  <a:pt x="148590" y="411876"/>
                </a:cubicBezTo>
                <a:cubicBezTo>
                  <a:pt x="152686" y="409828"/>
                  <a:pt x="156210" y="406796"/>
                  <a:pt x="160020" y="404256"/>
                </a:cubicBezTo>
                <a:cubicBezTo>
                  <a:pt x="162560" y="400446"/>
                  <a:pt x="168538" y="397316"/>
                  <a:pt x="167640" y="392826"/>
                </a:cubicBezTo>
                <a:cubicBezTo>
                  <a:pt x="166585" y="387550"/>
                  <a:pt x="148524" y="382644"/>
                  <a:pt x="144780" y="381396"/>
                </a:cubicBezTo>
                <a:cubicBezTo>
                  <a:pt x="146050" y="375046"/>
                  <a:pt x="145694" y="368138"/>
                  <a:pt x="148590" y="362346"/>
                </a:cubicBezTo>
                <a:cubicBezTo>
                  <a:pt x="163831" y="331865"/>
                  <a:pt x="237516" y="347393"/>
                  <a:pt x="243840" y="347106"/>
                </a:cubicBezTo>
                <a:cubicBezTo>
                  <a:pt x="248920" y="345836"/>
                  <a:pt x="254534" y="345894"/>
                  <a:pt x="259080" y="343296"/>
                </a:cubicBezTo>
                <a:cubicBezTo>
                  <a:pt x="270832" y="336581"/>
                  <a:pt x="270683" y="331347"/>
                  <a:pt x="274320" y="320436"/>
                </a:cubicBezTo>
                <a:cubicBezTo>
                  <a:pt x="275590" y="309006"/>
                  <a:pt x="276239" y="297490"/>
                  <a:pt x="278130" y="286146"/>
                </a:cubicBezTo>
                <a:cubicBezTo>
                  <a:pt x="278790" y="282185"/>
                  <a:pt x="279100" y="277556"/>
                  <a:pt x="281940" y="274716"/>
                </a:cubicBezTo>
                <a:cubicBezTo>
                  <a:pt x="284780" y="271876"/>
                  <a:pt x="289560" y="272176"/>
                  <a:pt x="293370" y="270906"/>
                </a:cubicBezTo>
                <a:cubicBezTo>
                  <a:pt x="329244" y="235032"/>
                  <a:pt x="271717" y="289152"/>
                  <a:pt x="327660" y="251856"/>
                </a:cubicBezTo>
                <a:cubicBezTo>
                  <a:pt x="331470" y="249316"/>
                  <a:pt x="334600" y="245134"/>
                  <a:pt x="339090" y="244236"/>
                </a:cubicBezTo>
                <a:cubicBezTo>
                  <a:pt x="354086" y="241237"/>
                  <a:pt x="369570" y="241696"/>
                  <a:pt x="384810" y="240426"/>
                </a:cubicBezTo>
                <a:cubicBezTo>
                  <a:pt x="408957" y="224328"/>
                  <a:pt x="381420" y="240311"/>
                  <a:pt x="422910" y="228996"/>
                </a:cubicBezTo>
                <a:cubicBezTo>
                  <a:pt x="428389" y="227502"/>
                  <a:pt x="432832" y="223370"/>
                  <a:pt x="438150" y="221376"/>
                </a:cubicBezTo>
                <a:cubicBezTo>
                  <a:pt x="444221" y="219100"/>
                  <a:pt x="458443" y="217299"/>
                  <a:pt x="464820" y="213756"/>
                </a:cubicBezTo>
                <a:cubicBezTo>
                  <a:pt x="472826" y="209308"/>
                  <a:pt x="478992" y="201412"/>
                  <a:pt x="487680" y="198516"/>
                </a:cubicBezTo>
                <a:cubicBezTo>
                  <a:pt x="491490" y="197246"/>
                  <a:pt x="495518" y="196502"/>
                  <a:pt x="499110" y="194706"/>
                </a:cubicBezTo>
                <a:cubicBezTo>
                  <a:pt x="515448" y="186537"/>
                  <a:pt x="506803" y="187453"/>
                  <a:pt x="521970" y="175656"/>
                </a:cubicBezTo>
                <a:cubicBezTo>
                  <a:pt x="529199" y="170033"/>
                  <a:pt x="537210" y="165496"/>
                  <a:pt x="544830" y="160416"/>
                </a:cubicBezTo>
                <a:lnTo>
                  <a:pt x="556260" y="152796"/>
                </a:lnTo>
                <a:cubicBezTo>
                  <a:pt x="575022" y="124652"/>
                  <a:pt x="566005" y="137262"/>
                  <a:pt x="582930" y="114696"/>
                </a:cubicBezTo>
                <a:cubicBezTo>
                  <a:pt x="584200" y="110886"/>
                  <a:pt x="584747" y="106753"/>
                  <a:pt x="586740" y="103266"/>
                </a:cubicBezTo>
                <a:cubicBezTo>
                  <a:pt x="589890" y="97753"/>
                  <a:pt x="594479" y="93193"/>
                  <a:pt x="598170" y="88026"/>
                </a:cubicBezTo>
                <a:cubicBezTo>
                  <a:pt x="600832" y="84300"/>
                  <a:pt x="603518" y="80572"/>
                  <a:pt x="605790" y="76596"/>
                </a:cubicBezTo>
                <a:cubicBezTo>
                  <a:pt x="611129" y="67253"/>
                  <a:pt x="612174" y="56450"/>
                  <a:pt x="624840" y="53736"/>
                </a:cubicBezTo>
                <a:cubicBezTo>
                  <a:pt x="638556" y="50797"/>
                  <a:pt x="652726" y="50238"/>
                  <a:pt x="666750" y="49926"/>
                </a:cubicBezTo>
                <a:lnTo>
                  <a:pt x="967740" y="46116"/>
                </a:lnTo>
                <a:cubicBezTo>
                  <a:pt x="975360" y="41036"/>
                  <a:pt x="981715" y="33097"/>
                  <a:pt x="990600" y="30876"/>
                </a:cubicBezTo>
                <a:cubicBezTo>
                  <a:pt x="995680" y="29606"/>
                  <a:pt x="1000872" y="28722"/>
                  <a:pt x="1005840" y="27066"/>
                </a:cubicBezTo>
                <a:cubicBezTo>
                  <a:pt x="1012328" y="24903"/>
                  <a:pt x="1018339" y="21411"/>
                  <a:pt x="1024890" y="19446"/>
                </a:cubicBezTo>
                <a:cubicBezTo>
                  <a:pt x="1031093" y="17585"/>
                  <a:pt x="1037658" y="17207"/>
                  <a:pt x="1043940" y="15636"/>
                </a:cubicBezTo>
                <a:cubicBezTo>
                  <a:pt x="1047836" y="14662"/>
                  <a:pt x="1051394" y="12394"/>
                  <a:pt x="1055370" y="11826"/>
                </a:cubicBezTo>
                <a:cubicBezTo>
                  <a:pt x="1069257" y="9842"/>
                  <a:pt x="1083310" y="9286"/>
                  <a:pt x="1097280" y="8016"/>
                </a:cubicBezTo>
                <a:cubicBezTo>
                  <a:pt x="1130019" y="-5079"/>
                  <a:pt x="1106095" y="1088"/>
                  <a:pt x="1154430" y="4206"/>
                </a:cubicBezTo>
                <a:cubicBezTo>
                  <a:pt x="1181075" y="5925"/>
                  <a:pt x="1207770" y="6746"/>
                  <a:pt x="1234440" y="8016"/>
                </a:cubicBezTo>
                <a:cubicBezTo>
                  <a:pt x="1274772" y="18099"/>
                  <a:pt x="1262723" y="16622"/>
                  <a:pt x="1337310" y="8016"/>
                </a:cubicBezTo>
                <a:cubicBezTo>
                  <a:pt x="1341859" y="7491"/>
                  <a:pt x="1344930" y="2936"/>
                  <a:pt x="1348740" y="396"/>
                </a:cubicBezTo>
                <a:cubicBezTo>
                  <a:pt x="1362710" y="1666"/>
                  <a:pt x="1376794" y="2018"/>
                  <a:pt x="1390650" y="4206"/>
                </a:cubicBezTo>
                <a:cubicBezTo>
                  <a:pt x="1400995" y="5839"/>
                  <a:pt x="1410800" y="10104"/>
                  <a:pt x="1421130" y="11826"/>
                </a:cubicBezTo>
                <a:cubicBezTo>
                  <a:pt x="1451913" y="16956"/>
                  <a:pt x="1436661" y="13193"/>
                  <a:pt x="1466850" y="23256"/>
                </a:cubicBezTo>
                <a:lnTo>
                  <a:pt x="1489710" y="30876"/>
                </a:lnTo>
                <a:cubicBezTo>
                  <a:pt x="1493520" y="32146"/>
                  <a:pt x="1497798" y="32458"/>
                  <a:pt x="1501140" y="34686"/>
                </a:cubicBezTo>
                <a:lnTo>
                  <a:pt x="1512570" y="42306"/>
                </a:lnTo>
                <a:cubicBezTo>
                  <a:pt x="1515323" y="50564"/>
                  <a:pt x="1518619" y="62250"/>
                  <a:pt x="1524000" y="68976"/>
                </a:cubicBezTo>
                <a:cubicBezTo>
                  <a:pt x="1536127" y="84134"/>
                  <a:pt x="1555507" y="94918"/>
                  <a:pt x="1562100" y="114696"/>
                </a:cubicBezTo>
                <a:cubicBezTo>
                  <a:pt x="1571235" y="142101"/>
                  <a:pt x="1560152" y="107878"/>
                  <a:pt x="1569720" y="141366"/>
                </a:cubicBezTo>
                <a:cubicBezTo>
                  <a:pt x="1570823" y="145228"/>
                  <a:pt x="1572556" y="148900"/>
                  <a:pt x="1573530" y="152796"/>
                </a:cubicBezTo>
                <a:cubicBezTo>
                  <a:pt x="1575101" y="159078"/>
                  <a:pt x="1575769" y="165564"/>
                  <a:pt x="1577340" y="171846"/>
                </a:cubicBezTo>
                <a:cubicBezTo>
                  <a:pt x="1578314" y="175742"/>
                  <a:pt x="1580176" y="179380"/>
                  <a:pt x="1581150" y="183276"/>
                </a:cubicBezTo>
                <a:cubicBezTo>
                  <a:pt x="1582721" y="189558"/>
                  <a:pt x="1583802" y="195955"/>
                  <a:pt x="1584960" y="202326"/>
                </a:cubicBezTo>
                <a:cubicBezTo>
                  <a:pt x="1586342" y="209927"/>
                  <a:pt x="1585315" y="218276"/>
                  <a:pt x="1588770" y="225186"/>
                </a:cubicBezTo>
                <a:cubicBezTo>
                  <a:pt x="1590818" y="229282"/>
                  <a:pt x="1596390" y="230266"/>
                  <a:pt x="1600200" y="232806"/>
                </a:cubicBezTo>
                <a:cubicBezTo>
                  <a:pt x="1644650" y="231536"/>
                  <a:pt x="1689140" y="231273"/>
                  <a:pt x="1733550" y="228996"/>
                </a:cubicBezTo>
                <a:cubicBezTo>
                  <a:pt x="1769215" y="227167"/>
                  <a:pt x="1730457" y="219578"/>
                  <a:pt x="1760220" y="232806"/>
                </a:cubicBezTo>
                <a:cubicBezTo>
                  <a:pt x="1767560" y="236068"/>
                  <a:pt x="1783080" y="240426"/>
                  <a:pt x="1783080" y="240426"/>
                </a:cubicBezTo>
                <a:cubicBezTo>
                  <a:pt x="1804710" y="233216"/>
                  <a:pt x="1805249" y="235714"/>
                  <a:pt x="1821180" y="221376"/>
                </a:cubicBezTo>
                <a:cubicBezTo>
                  <a:pt x="1829190" y="214167"/>
                  <a:pt x="1834401" y="203335"/>
                  <a:pt x="1844040" y="198516"/>
                </a:cubicBezTo>
                <a:cubicBezTo>
                  <a:pt x="1853356" y="193858"/>
                  <a:pt x="1862632" y="190008"/>
                  <a:pt x="1870710" y="183276"/>
                </a:cubicBezTo>
                <a:cubicBezTo>
                  <a:pt x="1874849" y="179827"/>
                  <a:pt x="1877887" y="175154"/>
                  <a:pt x="1882140" y="171846"/>
                </a:cubicBezTo>
                <a:cubicBezTo>
                  <a:pt x="1912516" y="148220"/>
                  <a:pt x="1894481" y="162203"/>
                  <a:pt x="1916430" y="152796"/>
                </a:cubicBezTo>
                <a:cubicBezTo>
                  <a:pt x="1921650" y="150559"/>
                  <a:pt x="1931670" y="145176"/>
                  <a:pt x="1931670" y="14517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4804410" y="7222069"/>
            <a:ext cx="365760" cy="81701"/>
          </a:xfrm>
          <a:custGeom>
            <a:avLst/>
            <a:gdLst>
              <a:gd name="connsiteX0" fmla="*/ 0 w 365760"/>
              <a:gd name="connsiteY0" fmla="*/ 62651 h 81701"/>
              <a:gd name="connsiteX1" fmla="*/ 22860 w 365760"/>
              <a:gd name="connsiteY1" fmla="*/ 74081 h 81701"/>
              <a:gd name="connsiteX2" fmla="*/ 53340 w 365760"/>
              <a:gd name="connsiteY2" fmla="*/ 81701 h 81701"/>
              <a:gd name="connsiteX3" fmla="*/ 175260 w 365760"/>
              <a:gd name="connsiteY3" fmla="*/ 77891 h 81701"/>
              <a:gd name="connsiteX4" fmla="*/ 186690 w 365760"/>
              <a:gd name="connsiteY4" fmla="*/ 74081 h 81701"/>
              <a:gd name="connsiteX5" fmla="*/ 201930 w 365760"/>
              <a:gd name="connsiteY5" fmla="*/ 70271 h 81701"/>
              <a:gd name="connsiteX6" fmla="*/ 209550 w 365760"/>
              <a:gd name="connsiteY6" fmla="*/ 58841 h 81701"/>
              <a:gd name="connsiteX7" fmla="*/ 220980 w 365760"/>
              <a:gd name="connsiteY7" fmla="*/ 55031 h 81701"/>
              <a:gd name="connsiteX8" fmla="*/ 232410 w 365760"/>
              <a:gd name="connsiteY8" fmla="*/ 47411 h 81701"/>
              <a:gd name="connsiteX9" fmla="*/ 270510 w 365760"/>
              <a:gd name="connsiteY9" fmla="*/ 20741 h 81701"/>
              <a:gd name="connsiteX10" fmla="*/ 281940 w 365760"/>
              <a:gd name="connsiteY10" fmla="*/ 13121 h 81701"/>
              <a:gd name="connsiteX11" fmla="*/ 316230 w 365760"/>
              <a:gd name="connsiteY11" fmla="*/ 9311 h 81701"/>
              <a:gd name="connsiteX12" fmla="*/ 365760 w 365760"/>
              <a:gd name="connsiteY12" fmla="*/ 1691 h 8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65760" h="81701">
                <a:moveTo>
                  <a:pt x="0" y="62651"/>
                </a:moveTo>
                <a:cubicBezTo>
                  <a:pt x="7620" y="66461"/>
                  <a:pt x="15075" y="70621"/>
                  <a:pt x="22860" y="74081"/>
                </a:cubicBezTo>
                <a:cubicBezTo>
                  <a:pt x="32446" y="78341"/>
                  <a:pt x="43232" y="79679"/>
                  <a:pt x="53340" y="81701"/>
                </a:cubicBezTo>
                <a:cubicBezTo>
                  <a:pt x="93980" y="80431"/>
                  <a:pt x="134666" y="80211"/>
                  <a:pt x="175260" y="77891"/>
                </a:cubicBezTo>
                <a:cubicBezTo>
                  <a:pt x="179270" y="77662"/>
                  <a:pt x="182828" y="75184"/>
                  <a:pt x="186690" y="74081"/>
                </a:cubicBezTo>
                <a:cubicBezTo>
                  <a:pt x="191725" y="72642"/>
                  <a:pt x="196850" y="71541"/>
                  <a:pt x="201930" y="70271"/>
                </a:cubicBezTo>
                <a:cubicBezTo>
                  <a:pt x="204470" y="66461"/>
                  <a:pt x="205974" y="61702"/>
                  <a:pt x="209550" y="58841"/>
                </a:cubicBezTo>
                <a:cubicBezTo>
                  <a:pt x="212686" y="56332"/>
                  <a:pt x="217388" y="56827"/>
                  <a:pt x="220980" y="55031"/>
                </a:cubicBezTo>
                <a:cubicBezTo>
                  <a:pt x="225076" y="52983"/>
                  <a:pt x="228684" y="50073"/>
                  <a:pt x="232410" y="47411"/>
                </a:cubicBezTo>
                <a:cubicBezTo>
                  <a:pt x="271901" y="19203"/>
                  <a:pt x="217957" y="55776"/>
                  <a:pt x="270510" y="20741"/>
                </a:cubicBezTo>
                <a:cubicBezTo>
                  <a:pt x="274320" y="18201"/>
                  <a:pt x="277389" y="13627"/>
                  <a:pt x="281940" y="13121"/>
                </a:cubicBezTo>
                <a:lnTo>
                  <a:pt x="316230" y="9311"/>
                </a:lnTo>
                <a:cubicBezTo>
                  <a:pt x="338227" y="-5354"/>
                  <a:pt x="323081" y="1691"/>
                  <a:pt x="365760" y="169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 21"/>
          <p:cNvSpPr/>
          <p:nvPr/>
        </p:nvSpPr>
        <p:spPr>
          <a:xfrm>
            <a:off x="5181600" y="709803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5166360" y="7117080"/>
            <a:ext cx="1397900" cy="396240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397900" h="396240">
                <a:moveTo>
                  <a:pt x="0" y="121920"/>
                </a:moveTo>
                <a:lnTo>
                  <a:pt x="19050" y="125730"/>
                </a:lnTo>
                <a:cubicBezTo>
                  <a:pt x="26651" y="127112"/>
                  <a:pt x="34581" y="127097"/>
                  <a:pt x="41910" y="129540"/>
                </a:cubicBezTo>
                <a:cubicBezTo>
                  <a:pt x="46254" y="130988"/>
                  <a:pt x="49131" y="135356"/>
                  <a:pt x="53340" y="137160"/>
                </a:cubicBezTo>
                <a:cubicBezTo>
                  <a:pt x="70430" y="144484"/>
                  <a:pt x="65182" y="137366"/>
                  <a:pt x="80010" y="144780"/>
                </a:cubicBezTo>
                <a:cubicBezTo>
                  <a:pt x="84106" y="146828"/>
                  <a:pt x="87344" y="150352"/>
                  <a:pt x="91440" y="152400"/>
                </a:cubicBezTo>
                <a:cubicBezTo>
                  <a:pt x="95032" y="154196"/>
                  <a:pt x="99179" y="154628"/>
                  <a:pt x="102870" y="156210"/>
                </a:cubicBezTo>
                <a:cubicBezTo>
                  <a:pt x="108090" y="158447"/>
                  <a:pt x="113030" y="161290"/>
                  <a:pt x="118110" y="163830"/>
                </a:cubicBezTo>
                <a:cubicBezTo>
                  <a:pt x="132938" y="186071"/>
                  <a:pt x="116367" y="166769"/>
                  <a:pt x="140970" y="179070"/>
                </a:cubicBezTo>
                <a:cubicBezTo>
                  <a:pt x="201838" y="209504"/>
                  <a:pt x="137630" y="180653"/>
                  <a:pt x="175260" y="205740"/>
                </a:cubicBezTo>
                <a:cubicBezTo>
                  <a:pt x="178602" y="207968"/>
                  <a:pt x="182999" y="207968"/>
                  <a:pt x="186690" y="209550"/>
                </a:cubicBezTo>
                <a:cubicBezTo>
                  <a:pt x="191910" y="211787"/>
                  <a:pt x="196274" y="216656"/>
                  <a:pt x="201930" y="217170"/>
                </a:cubicBezTo>
                <a:cubicBezTo>
                  <a:pt x="238631" y="220506"/>
                  <a:pt x="275590" y="219710"/>
                  <a:pt x="312420" y="220980"/>
                </a:cubicBezTo>
                <a:cubicBezTo>
                  <a:pt x="335547" y="228689"/>
                  <a:pt x="321155" y="220048"/>
                  <a:pt x="327660" y="259080"/>
                </a:cubicBezTo>
                <a:cubicBezTo>
                  <a:pt x="329413" y="269596"/>
                  <a:pt x="333239" y="273163"/>
                  <a:pt x="339090" y="281940"/>
                </a:cubicBezTo>
                <a:cubicBezTo>
                  <a:pt x="342728" y="296492"/>
                  <a:pt x="343346" y="301883"/>
                  <a:pt x="350520" y="316230"/>
                </a:cubicBezTo>
                <a:cubicBezTo>
                  <a:pt x="352568" y="320326"/>
                  <a:pt x="356092" y="323564"/>
                  <a:pt x="358140" y="327660"/>
                </a:cubicBezTo>
                <a:cubicBezTo>
                  <a:pt x="359936" y="331252"/>
                  <a:pt x="360540" y="335330"/>
                  <a:pt x="361950" y="339090"/>
                </a:cubicBezTo>
                <a:cubicBezTo>
                  <a:pt x="364351" y="345494"/>
                  <a:pt x="367605" y="351589"/>
                  <a:pt x="369570" y="358140"/>
                </a:cubicBezTo>
                <a:cubicBezTo>
                  <a:pt x="371431" y="364343"/>
                  <a:pt x="371106" y="371127"/>
                  <a:pt x="373380" y="377190"/>
                </a:cubicBezTo>
                <a:cubicBezTo>
                  <a:pt x="374988" y="381477"/>
                  <a:pt x="377117" y="386193"/>
                  <a:pt x="381000" y="388620"/>
                </a:cubicBezTo>
                <a:cubicBezTo>
                  <a:pt x="387811" y="392877"/>
                  <a:pt x="403860" y="396240"/>
                  <a:pt x="403860" y="396240"/>
                </a:cubicBezTo>
                <a:cubicBezTo>
                  <a:pt x="419100" y="394970"/>
                  <a:pt x="434421" y="394451"/>
                  <a:pt x="449580" y="392430"/>
                </a:cubicBezTo>
                <a:cubicBezTo>
                  <a:pt x="453561" y="391899"/>
                  <a:pt x="457148" y="389723"/>
                  <a:pt x="461010" y="388620"/>
                </a:cubicBezTo>
                <a:cubicBezTo>
                  <a:pt x="466045" y="387181"/>
                  <a:pt x="471170" y="386080"/>
                  <a:pt x="476250" y="384810"/>
                </a:cubicBezTo>
                <a:cubicBezTo>
                  <a:pt x="480060" y="382270"/>
                  <a:pt x="483471" y="378994"/>
                  <a:pt x="487680" y="377190"/>
                </a:cubicBezTo>
                <a:cubicBezTo>
                  <a:pt x="492132" y="375282"/>
                  <a:pt x="518896" y="370112"/>
                  <a:pt x="521970" y="369570"/>
                </a:cubicBezTo>
                <a:cubicBezTo>
                  <a:pt x="537185" y="366885"/>
                  <a:pt x="552701" y="365697"/>
                  <a:pt x="567690" y="361950"/>
                </a:cubicBezTo>
                <a:cubicBezTo>
                  <a:pt x="572770" y="360680"/>
                  <a:pt x="577734" y="358789"/>
                  <a:pt x="582930" y="358140"/>
                </a:cubicBezTo>
                <a:cubicBezTo>
                  <a:pt x="598105" y="356243"/>
                  <a:pt x="613410" y="355600"/>
                  <a:pt x="628650" y="354330"/>
                </a:cubicBezTo>
                <a:cubicBezTo>
                  <a:pt x="633730" y="353060"/>
                  <a:pt x="638855" y="351959"/>
                  <a:pt x="643890" y="350520"/>
                </a:cubicBezTo>
                <a:cubicBezTo>
                  <a:pt x="647752" y="349417"/>
                  <a:pt x="651424" y="347684"/>
                  <a:pt x="655320" y="346710"/>
                </a:cubicBezTo>
                <a:cubicBezTo>
                  <a:pt x="677073" y="341272"/>
                  <a:pt x="670054" y="344957"/>
                  <a:pt x="689610" y="339090"/>
                </a:cubicBezTo>
                <a:cubicBezTo>
                  <a:pt x="697303" y="336782"/>
                  <a:pt x="704678" y="333418"/>
                  <a:pt x="712470" y="331470"/>
                </a:cubicBezTo>
                <a:cubicBezTo>
                  <a:pt x="717550" y="330200"/>
                  <a:pt x="722694" y="329165"/>
                  <a:pt x="727710" y="327660"/>
                </a:cubicBezTo>
                <a:cubicBezTo>
                  <a:pt x="735403" y="325352"/>
                  <a:pt x="742778" y="321988"/>
                  <a:pt x="750570" y="320040"/>
                </a:cubicBezTo>
                <a:cubicBezTo>
                  <a:pt x="755650" y="318770"/>
                  <a:pt x="760794" y="317735"/>
                  <a:pt x="765810" y="316230"/>
                </a:cubicBezTo>
                <a:cubicBezTo>
                  <a:pt x="773503" y="313922"/>
                  <a:pt x="780719" y="309746"/>
                  <a:pt x="788670" y="308610"/>
                </a:cubicBezTo>
                <a:cubicBezTo>
                  <a:pt x="820524" y="304059"/>
                  <a:pt x="806628" y="306978"/>
                  <a:pt x="830580" y="300990"/>
                </a:cubicBezTo>
                <a:cubicBezTo>
                  <a:pt x="838200" y="295910"/>
                  <a:pt x="844752" y="288646"/>
                  <a:pt x="853440" y="285750"/>
                </a:cubicBezTo>
                <a:lnTo>
                  <a:pt x="876300" y="278130"/>
                </a:lnTo>
                <a:cubicBezTo>
                  <a:pt x="880110" y="276860"/>
                  <a:pt x="883769" y="274980"/>
                  <a:pt x="887730" y="274320"/>
                </a:cubicBezTo>
                <a:lnTo>
                  <a:pt x="910590" y="270510"/>
                </a:lnTo>
                <a:lnTo>
                  <a:pt x="1215390" y="274320"/>
                </a:lnTo>
                <a:cubicBezTo>
                  <a:pt x="1219405" y="274417"/>
                  <a:pt x="1222924" y="277156"/>
                  <a:pt x="1226820" y="278130"/>
                </a:cubicBezTo>
                <a:cubicBezTo>
                  <a:pt x="1233102" y="279701"/>
                  <a:pt x="1239520" y="280670"/>
                  <a:pt x="1245870" y="281940"/>
                </a:cubicBezTo>
                <a:cubicBezTo>
                  <a:pt x="1262380" y="280670"/>
                  <a:pt x="1278969" y="280184"/>
                  <a:pt x="1295400" y="278130"/>
                </a:cubicBezTo>
                <a:cubicBezTo>
                  <a:pt x="1309899" y="276318"/>
                  <a:pt x="1304942" y="272619"/>
                  <a:pt x="1318260" y="266700"/>
                </a:cubicBezTo>
                <a:cubicBezTo>
                  <a:pt x="1327758" y="262479"/>
                  <a:pt x="1345277" y="257733"/>
                  <a:pt x="1356360" y="255270"/>
                </a:cubicBezTo>
                <a:cubicBezTo>
                  <a:pt x="1362682" y="253865"/>
                  <a:pt x="1369128" y="253031"/>
                  <a:pt x="1375410" y="251460"/>
                </a:cubicBezTo>
                <a:cubicBezTo>
                  <a:pt x="1379306" y="250486"/>
                  <a:pt x="1383030" y="248920"/>
                  <a:pt x="1386840" y="247650"/>
                </a:cubicBezTo>
                <a:cubicBezTo>
                  <a:pt x="1403394" y="222820"/>
                  <a:pt x="1398500" y="235216"/>
                  <a:pt x="1390650" y="182880"/>
                </a:cubicBezTo>
                <a:cubicBezTo>
                  <a:pt x="1389459" y="174937"/>
                  <a:pt x="1383030" y="160020"/>
                  <a:pt x="1383030" y="160020"/>
                </a:cubicBezTo>
                <a:cubicBezTo>
                  <a:pt x="1381760" y="140970"/>
                  <a:pt x="1381328" y="121846"/>
                  <a:pt x="1379220" y="102870"/>
                </a:cubicBezTo>
                <a:cubicBezTo>
                  <a:pt x="1375873" y="72744"/>
                  <a:pt x="1370574" y="115618"/>
                  <a:pt x="1379220" y="72390"/>
                </a:cubicBezTo>
                <a:lnTo>
                  <a:pt x="1375410" y="0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5036356" y="6614160"/>
            <a:ext cx="145244" cy="586740"/>
          </a:xfrm>
          <a:custGeom>
            <a:avLst/>
            <a:gdLst>
              <a:gd name="connsiteX0" fmla="*/ 145244 w 145244"/>
              <a:gd name="connsiteY0" fmla="*/ 586740 h 586740"/>
              <a:gd name="connsiteX1" fmla="*/ 133814 w 145244"/>
              <a:gd name="connsiteY1" fmla="*/ 548640 h 586740"/>
              <a:gd name="connsiteX2" fmla="*/ 118574 w 145244"/>
              <a:gd name="connsiteY2" fmla="*/ 537210 h 586740"/>
              <a:gd name="connsiteX3" fmla="*/ 103334 w 145244"/>
              <a:gd name="connsiteY3" fmla="*/ 510540 h 586740"/>
              <a:gd name="connsiteX4" fmla="*/ 99524 w 145244"/>
              <a:gd name="connsiteY4" fmla="*/ 499110 h 586740"/>
              <a:gd name="connsiteX5" fmla="*/ 88094 w 145244"/>
              <a:gd name="connsiteY5" fmla="*/ 468630 h 586740"/>
              <a:gd name="connsiteX6" fmla="*/ 84284 w 145244"/>
              <a:gd name="connsiteY6" fmla="*/ 430530 h 586740"/>
              <a:gd name="connsiteX7" fmla="*/ 76664 w 145244"/>
              <a:gd name="connsiteY7" fmla="*/ 415290 h 586740"/>
              <a:gd name="connsiteX8" fmla="*/ 69044 w 145244"/>
              <a:gd name="connsiteY8" fmla="*/ 392430 h 586740"/>
              <a:gd name="connsiteX9" fmla="*/ 61424 w 145244"/>
              <a:gd name="connsiteY9" fmla="*/ 354330 h 586740"/>
              <a:gd name="connsiteX10" fmla="*/ 57614 w 145244"/>
              <a:gd name="connsiteY10" fmla="*/ 308610 h 586740"/>
              <a:gd name="connsiteX11" fmla="*/ 53804 w 145244"/>
              <a:gd name="connsiteY11" fmla="*/ 293370 h 586740"/>
              <a:gd name="connsiteX12" fmla="*/ 46184 w 145244"/>
              <a:gd name="connsiteY12" fmla="*/ 259080 h 586740"/>
              <a:gd name="connsiteX13" fmla="*/ 42374 w 145244"/>
              <a:gd name="connsiteY13" fmla="*/ 247650 h 586740"/>
              <a:gd name="connsiteX14" fmla="*/ 38564 w 145244"/>
              <a:gd name="connsiteY14" fmla="*/ 228600 h 586740"/>
              <a:gd name="connsiteX15" fmla="*/ 30944 w 145244"/>
              <a:gd name="connsiteY15" fmla="*/ 217170 h 586740"/>
              <a:gd name="connsiteX16" fmla="*/ 15704 w 145244"/>
              <a:gd name="connsiteY16" fmla="*/ 182880 h 586740"/>
              <a:gd name="connsiteX17" fmla="*/ 11894 w 145244"/>
              <a:gd name="connsiteY17" fmla="*/ 91440 h 586740"/>
              <a:gd name="connsiteX18" fmla="*/ 8084 w 145244"/>
              <a:gd name="connsiteY18" fmla="*/ 80010 h 586740"/>
              <a:gd name="connsiteX19" fmla="*/ 4274 w 145244"/>
              <a:gd name="connsiteY19" fmla="*/ 64770 h 586740"/>
              <a:gd name="connsiteX20" fmla="*/ 464 w 145244"/>
              <a:gd name="connsiteY20" fmla="*/ 53340 h 586740"/>
              <a:gd name="connsiteX21" fmla="*/ 464 w 145244"/>
              <a:gd name="connsiteY21" fmla="*/ 0 h 586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45244" h="586740">
                <a:moveTo>
                  <a:pt x="145244" y="586740"/>
                </a:moveTo>
                <a:cubicBezTo>
                  <a:pt x="141434" y="574040"/>
                  <a:pt x="140100" y="560314"/>
                  <a:pt x="133814" y="548640"/>
                </a:cubicBezTo>
                <a:cubicBezTo>
                  <a:pt x="130803" y="543049"/>
                  <a:pt x="122265" y="542377"/>
                  <a:pt x="118574" y="537210"/>
                </a:cubicBezTo>
                <a:cubicBezTo>
                  <a:pt x="80198" y="483483"/>
                  <a:pt x="152690" y="559896"/>
                  <a:pt x="103334" y="510540"/>
                </a:cubicBezTo>
                <a:cubicBezTo>
                  <a:pt x="102064" y="506730"/>
                  <a:pt x="100934" y="502870"/>
                  <a:pt x="99524" y="499110"/>
                </a:cubicBezTo>
                <a:cubicBezTo>
                  <a:pt x="85857" y="462664"/>
                  <a:pt x="96742" y="494574"/>
                  <a:pt x="88094" y="468630"/>
                </a:cubicBezTo>
                <a:cubicBezTo>
                  <a:pt x="86824" y="455930"/>
                  <a:pt x="86958" y="443010"/>
                  <a:pt x="84284" y="430530"/>
                </a:cubicBezTo>
                <a:cubicBezTo>
                  <a:pt x="83094" y="424976"/>
                  <a:pt x="78773" y="420563"/>
                  <a:pt x="76664" y="415290"/>
                </a:cubicBezTo>
                <a:cubicBezTo>
                  <a:pt x="73681" y="407832"/>
                  <a:pt x="70364" y="400353"/>
                  <a:pt x="69044" y="392430"/>
                </a:cubicBezTo>
                <a:cubicBezTo>
                  <a:pt x="64373" y="364405"/>
                  <a:pt x="67108" y="377064"/>
                  <a:pt x="61424" y="354330"/>
                </a:cubicBezTo>
                <a:cubicBezTo>
                  <a:pt x="60154" y="339090"/>
                  <a:pt x="59511" y="323785"/>
                  <a:pt x="57614" y="308610"/>
                </a:cubicBezTo>
                <a:cubicBezTo>
                  <a:pt x="56965" y="303414"/>
                  <a:pt x="54981" y="298472"/>
                  <a:pt x="53804" y="293370"/>
                </a:cubicBezTo>
                <a:cubicBezTo>
                  <a:pt x="51171" y="281961"/>
                  <a:pt x="49024" y="270439"/>
                  <a:pt x="46184" y="259080"/>
                </a:cubicBezTo>
                <a:cubicBezTo>
                  <a:pt x="45210" y="255184"/>
                  <a:pt x="43348" y="251546"/>
                  <a:pt x="42374" y="247650"/>
                </a:cubicBezTo>
                <a:cubicBezTo>
                  <a:pt x="40803" y="241368"/>
                  <a:pt x="40838" y="234663"/>
                  <a:pt x="38564" y="228600"/>
                </a:cubicBezTo>
                <a:cubicBezTo>
                  <a:pt x="36956" y="224313"/>
                  <a:pt x="32804" y="221354"/>
                  <a:pt x="30944" y="217170"/>
                </a:cubicBezTo>
                <a:cubicBezTo>
                  <a:pt x="12808" y="176364"/>
                  <a:pt x="32949" y="208748"/>
                  <a:pt x="15704" y="182880"/>
                </a:cubicBezTo>
                <a:cubicBezTo>
                  <a:pt x="14434" y="152400"/>
                  <a:pt x="14148" y="121863"/>
                  <a:pt x="11894" y="91440"/>
                </a:cubicBezTo>
                <a:cubicBezTo>
                  <a:pt x="11597" y="87435"/>
                  <a:pt x="9187" y="83872"/>
                  <a:pt x="8084" y="80010"/>
                </a:cubicBezTo>
                <a:cubicBezTo>
                  <a:pt x="6645" y="74975"/>
                  <a:pt x="5713" y="69805"/>
                  <a:pt x="4274" y="64770"/>
                </a:cubicBezTo>
                <a:cubicBezTo>
                  <a:pt x="3171" y="60908"/>
                  <a:pt x="700" y="57349"/>
                  <a:pt x="464" y="53340"/>
                </a:cubicBezTo>
                <a:cubicBezTo>
                  <a:pt x="-580" y="35591"/>
                  <a:pt x="464" y="17780"/>
                  <a:pt x="464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4369601" y="5772150"/>
            <a:ext cx="663409" cy="811530"/>
          </a:xfrm>
          <a:custGeom>
            <a:avLst/>
            <a:gdLst>
              <a:gd name="connsiteX0" fmla="*/ 663409 w 663409"/>
              <a:gd name="connsiteY0" fmla="*/ 811530 h 811530"/>
              <a:gd name="connsiteX1" fmla="*/ 644359 w 663409"/>
              <a:gd name="connsiteY1" fmla="*/ 773430 h 811530"/>
              <a:gd name="connsiteX2" fmla="*/ 640549 w 663409"/>
              <a:gd name="connsiteY2" fmla="*/ 762000 h 811530"/>
              <a:gd name="connsiteX3" fmla="*/ 629119 w 663409"/>
              <a:gd name="connsiteY3" fmla="*/ 754380 h 811530"/>
              <a:gd name="connsiteX4" fmla="*/ 598639 w 663409"/>
              <a:gd name="connsiteY4" fmla="*/ 746760 h 811530"/>
              <a:gd name="connsiteX5" fmla="*/ 587209 w 663409"/>
              <a:gd name="connsiteY5" fmla="*/ 739140 h 811530"/>
              <a:gd name="connsiteX6" fmla="*/ 575779 w 663409"/>
              <a:gd name="connsiteY6" fmla="*/ 693420 h 811530"/>
              <a:gd name="connsiteX7" fmla="*/ 552919 w 663409"/>
              <a:gd name="connsiteY7" fmla="*/ 655320 h 811530"/>
              <a:gd name="connsiteX8" fmla="*/ 537679 w 663409"/>
              <a:gd name="connsiteY8" fmla="*/ 643890 h 811530"/>
              <a:gd name="connsiteX9" fmla="*/ 522439 w 663409"/>
              <a:gd name="connsiteY9" fmla="*/ 617220 h 811530"/>
              <a:gd name="connsiteX10" fmla="*/ 514819 w 663409"/>
              <a:gd name="connsiteY10" fmla="*/ 605790 h 811530"/>
              <a:gd name="connsiteX11" fmla="*/ 507199 w 663409"/>
              <a:gd name="connsiteY11" fmla="*/ 579120 h 811530"/>
              <a:gd name="connsiteX12" fmla="*/ 495769 w 663409"/>
              <a:gd name="connsiteY12" fmla="*/ 567690 h 811530"/>
              <a:gd name="connsiteX13" fmla="*/ 484339 w 663409"/>
              <a:gd name="connsiteY13" fmla="*/ 541020 h 811530"/>
              <a:gd name="connsiteX14" fmla="*/ 472909 w 663409"/>
              <a:gd name="connsiteY14" fmla="*/ 510540 h 811530"/>
              <a:gd name="connsiteX15" fmla="*/ 453859 w 663409"/>
              <a:gd name="connsiteY15" fmla="*/ 499110 h 811530"/>
              <a:gd name="connsiteX16" fmla="*/ 434809 w 663409"/>
              <a:gd name="connsiteY16" fmla="*/ 472440 h 811530"/>
              <a:gd name="connsiteX17" fmla="*/ 423379 w 663409"/>
              <a:gd name="connsiteY17" fmla="*/ 461010 h 811530"/>
              <a:gd name="connsiteX18" fmla="*/ 411949 w 663409"/>
              <a:gd name="connsiteY18" fmla="*/ 434340 h 811530"/>
              <a:gd name="connsiteX19" fmla="*/ 408139 w 663409"/>
              <a:gd name="connsiteY19" fmla="*/ 422910 h 811530"/>
              <a:gd name="connsiteX20" fmla="*/ 396709 w 663409"/>
              <a:gd name="connsiteY20" fmla="*/ 411480 h 811530"/>
              <a:gd name="connsiteX21" fmla="*/ 385279 w 663409"/>
              <a:gd name="connsiteY21" fmla="*/ 396240 h 811530"/>
              <a:gd name="connsiteX22" fmla="*/ 373849 w 663409"/>
              <a:gd name="connsiteY22" fmla="*/ 384810 h 811530"/>
              <a:gd name="connsiteX23" fmla="*/ 366229 w 663409"/>
              <a:gd name="connsiteY23" fmla="*/ 373380 h 811530"/>
              <a:gd name="connsiteX24" fmla="*/ 362419 w 663409"/>
              <a:gd name="connsiteY24" fmla="*/ 361950 h 811530"/>
              <a:gd name="connsiteX25" fmla="*/ 347179 w 663409"/>
              <a:gd name="connsiteY25" fmla="*/ 350520 h 811530"/>
              <a:gd name="connsiteX26" fmla="*/ 331939 w 663409"/>
              <a:gd name="connsiteY26" fmla="*/ 331470 h 811530"/>
              <a:gd name="connsiteX27" fmla="*/ 328129 w 663409"/>
              <a:gd name="connsiteY27" fmla="*/ 320040 h 811530"/>
              <a:gd name="connsiteX28" fmla="*/ 320509 w 663409"/>
              <a:gd name="connsiteY28" fmla="*/ 308610 h 811530"/>
              <a:gd name="connsiteX29" fmla="*/ 316699 w 663409"/>
              <a:gd name="connsiteY29" fmla="*/ 259080 h 811530"/>
              <a:gd name="connsiteX30" fmla="*/ 309079 w 663409"/>
              <a:gd name="connsiteY30" fmla="*/ 243840 h 811530"/>
              <a:gd name="connsiteX31" fmla="*/ 274789 w 663409"/>
              <a:gd name="connsiteY31" fmla="*/ 217170 h 811530"/>
              <a:gd name="connsiteX32" fmla="*/ 248119 w 663409"/>
              <a:gd name="connsiteY32" fmla="*/ 198120 h 811530"/>
              <a:gd name="connsiteX33" fmla="*/ 236689 w 663409"/>
              <a:gd name="connsiteY33" fmla="*/ 194310 h 811530"/>
              <a:gd name="connsiteX34" fmla="*/ 225259 w 663409"/>
              <a:gd name="connsiteY34" fmla="*/ 186690 h 811530"/>
              <a:gd name="connsiteX35" fmla="*/ 210019 w 663409"/>
              <a:gd name="connsiteY35" fmla="*/ 182880 h 811530"/>
              <a:gd name="connsiteX36" fmla="*/ 194779 w 663409"/>
              <a:gd name="connsiteY36" fmla="*/ 175260 h 811530"/>
              <a:gd name="connsiteX37" fmla="*/ 130009 w 663409"/>
              <a:gd name="connsiteY37" fmla="*/ 179070 h 811530"/>
              <a:gd name="connsiteX38" fmla="*/ 107149 w 663409"/>
              <a:gd name="connsiteY38" fmla="*/ 186690 h 811530"/>
              <a:gd name="connsiteX39" fmla="*/ 95719 w 663409"/>
              <a:gd name="connsiteY39" fmla="*/ 182880 h 811530"/>
              <a:gd name="connsiteX40" fmla="*/ 80479 w 663409"/>
              <a:gd name="connsiteY40" fmla="*/ 179070 h 811530"/>
              <a:gd name="connsiteX41" fmla="*/ 69049 w 663409"/>
              <a:gd name="connsiteY41" fmla="*/ 167640 h 811530"/>
              <a:gd name="connsiteX42" fmla="*/ 57619 w 663409"/>
              <a:gd name="connsiteY42" fmla="*/ 137160 h 811530"/>
              <a:gd name="connsiteX43" fmla="*/ 42379 w 663409"/>
              <a:gd name="connsiteY43" fmla="*/ 114300 h 811530"/>
              <a:gd name="connsiteX44" fmla="*/ 27139 w 663409"/>
              <a:gd name="connsiteY44" fmla="*/ 110490 h 811530"/>
              <a:gd name="connsiteX45" fmla="*/ 15709 w 663409"/>
              <a:gd name="connsiteY45" fmla="*/ 106680 h 811530"/>
              <a:gd name="connsiteX46" fmla="*/ 11899 w 663409"/>
              <a:gd name="connsiteY46" fmla="*/ 80010 h 811530"/>
              <a:gd name="connsiteX47" fmla="*/ 469 w 663409"/>
              <a:gd name="connsiteY47" fmla="*/ 57150 h 811530"/>
              <a:gd name="connsiteX48" fmla="*/ 469 w 663409"/>
              <a:gd name="connsiteY48" fmla="*/ 0 h 81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63409" h="811530">
                <a:moveTo>
                  <a:pt x="663409" y="811530"/>
                </a:moveTo>
                <a:cubicBezTo>
                  <a:pt x="657059" y="798830"/>
                  <a:pt x="650309" y="786322"/>
                  <a:pt x="644359" y="773430"/>
                </a:cubicBezTo>
                <a:cubicBezTo>
                  <a:pt x="642676" y="769784"/>
                  <a:pt x="643058" y="765136"/>
                  <a:pt x="640549" y="762000"/>
                </a:cubicBezTo>
                <a:cubicBezTo>
                  <a:pt x="637688" y="758424"/>
                  <a:pt x="633215" y="756428"/>
                  <a:pt x="629119" y="754380"/>
                </a:cubicBezTo>
                <a:cubicBezTo>
                  <a:pt x="621309" y="750475"/>
                  <a:pt x="605885" y="748209"/>
                  <a:pt x="598639" y="746760"/>
                </a:cubicBezTo>
                <a:cubicBezTo>
                  <a:pt x="594829" y="744220"/>
                  <a:pt x="589636" y="743023"/>
                  <a:pt x="587209" y="739140"/>
                </a:cubicBezTo>
                <a:cubicBezTo>
                  <a:pt x="577067" y="722913"/>
                  <a:pt x="580986" y="710775"/>
                  <a:pt x="575779" y="693420"/>
                </a:cubicBezTo>
                <a:cubicBezTo>
                  <a:pt x="573421" y="685561"/>
                  <a:pt x="556220" y="657796"/>
                  <a:pt x="552919" y="655320"/>
                </a:cubicBezTo>
                <a:cubicBezTo>
                  <a:pt x="547839" y="651510"/>
                  <a:pt x="542169" y="648380"/>
                  <a:pt x="537679" y="643890"/>
                </a:cubicBezTo>
                <a:cubicBezTo>
                  <a:pt x="531491" y="637702"/>
                  <a:pt x="526423" y="624193"/>
                  <a:pt x="522439" y="617220"/>
                </a:cubicBezTo>
                <a:cubicBezTo>
                  <a:pt x="520167" y="613244"/>
                  <a:pt x="517359" y="609600"/>
                  <a:pt x="514819" y="605790"/>
                </a:cubicBezTo>
                <a:cubicBezTo>
                  <a:pt x="514311" y="603758"/>
                  <a:pt x="509385" y="582400"/>
                  <a:pt x="507199" y="579120"/>
                </a:cubicBezTo>
                <a:cubicBezTo>
                  <a:pt x="504210" y="574637"/>
                  <a:pt x="499579" y="571500"/>
                  <a:pt x="495769" y="567690"/>
                </a:cubicBezTo>
                <a:cubicBezTo>
                  <a:pt x="484831" y="523937"/>
                  <a:pt x="500126" y="577856"/>
                  <a:pt x="484339" y="541020"/>
                </a:cubicBezTo>
                <a:cubicBezTo>
                  <a:pt x="479555" y="529858"/>
                  <a:pt x="482433" y="520064"/>
                  <a:pt x="472909" y="510540"/>
                </a:cubicBezTo>
                <a:cubicBezTo>
                  <a:pt x="467673" y="505304"/>
                  <a:pt x="460209" y="502920"/>
                  <a:pt x="453859" y="499110"/>
                </a:cubicBezTo>
                <a:cubicBezTo>
                  <a:pt x="447828" y="490064"/>
                  <a:pt x="441898" y="480710"/>
                  <a:pt x="434809" y="472440"/>
                </a:cubicBezTo>
                <a:cubicBezTo>
                  <a:pt x="431302" y="468349"/>
                  <a:pt x="427189" y="464820"/>
                  <a:pt x="423379" y="461010"/>
                </a:cubicBezTo>
                <a:cubicBezTo>
                  <a:pt x="415450" y="429292"/>
                  <a:pt x="425105" y="460652"/>
                  <a:pt x="411949" y="434340"/>
                </a:cubicBezTo>
                <a:cubicBezTo>
                  <a:pt x="410153" y="430748"/>
                  <a:pt x="410367" y="426252"/>
                  <a:pt x="408139" y="422910"/>
                </a:cubicBezTo>
                <a:cubicBezTo>
                  <a:pt x="405150" y="418427"/>
                  <a:pt x="400216" y="415571"/>
                  <a:pt x="396709" y="411480"/>
                </a:cubicBezTo>
                <a:cubicBezTo>
                  <a:pt x="392576" y="406659"/>
                  <a:pt x="389412" y="401061"/>
                  <a:pt x="385279" y="396240"/>
                </a:cubicBezTo>
                <a:cubicBezTo>
                  <a:pt x="381772" y="392149"/>
                  <a:pt x="377298" y="388949"/>
                  <a:pt x="373849" y="384810"/>
                </a:cubicBezTo>
                <a:cubicBezTo>
                  <a:pt x="370918" y="381292"/>
                  <a:pt x="368277" y="377476"/>
                  <a:pt x="366229" y="373380"/>
                </a:cubicBezTo>
                <a:cubicBezTo>
                  <a:pt x="364433" y="369788"/>
                  <a:pt x="364990" y="365035"/>
                  <a:pt x="362419" y="361950"/>
                </a:cubicBezTo>
                <a:cubicBezTo>
                  <a:pt x="358354" y="357072"/>
                  <a:pt x="352259" y="354330"/>
                  <a:pt x="347179" y="350520"/>
                </a:cubicBezTo>
                <a:cubicBezTo>
                  <a:pt x="337602" y="321790"/>
                  <a:pt x="351634" y="356089"/>
                  <a:pt x="331939" y="331470"/>
                </a:cubicBezTo>
                <a:cubicBezTo>
                  <a:pt x="329430" y="328334"/>
                  <a:pt x="329925" y="323632"/>
                  <a:pt x="328129" y="320040"/>
                </a:cubicBezTo>
                <a:cubicBezTo>
                  <a:pt x="326081" y="315944"/>
                  <a:pt x="323049" y="312420"/>
                  <a:pt x="320509" y="308610"/>
                </a:cubicBezTo>
                <a:cubicBezTo>
                  <a:pt x="319239" y="292100"/>
                  <a:pt x="319577" y="275387"/>
                  <a:pt x="316699" y="259080"/>
                </a:cubicBezTo>
                <a:cubicBezTo>
                  <a:pt x="315712" y="253487"/>
                  <a:pt x="312380" y="248462"/>
                  <a:pt x="309079" y="243840"/>
                </a:cubicBezTo>
                <a:cubicBezTo>
                  <a:pt x="300130" y="231311"/>
                  <a:pt x="286909" y="226260"/>
                  <a:pt x="274789" y="217170"/>
                </a:cubicBezTo>
                <a:cubicBezTo>
                  <a:pt x="271337" y="214581"/>
                  <a:pt x="253690" y="200906"/>
                  <a:pt x="248119" y="198120"/>
                </a:cubicBezTo>
                <a:cubicBezTo>
                  <a:pt x="244527" y="196324"/>
                  <a:pt x="240281" y="196106"/>
                  <a:pt x="236689" y="194310"/>
                </a:cubicBezTo>
                <a:cubicBezTo>
                  <a:pt x="232593" y="192262"/>
                  <a:pt x="229468" y="188494"/>
                  <a:pt x="225259" y="186690"/>
                </a:cubicBezTo>
                <a:cubicBezTo>
                  <a:pt x="220446" y="184627"/>
                  <a:pt x="214922" y="184719"/>
                  <a:pt x="210019" y="182880"/>
                </a:cubicBezTo>
                <a:cubicBezTo>
                  <a:pt x="204701" y="180886"/>
                  <a:pt x="199859" y="177800"/>
                  <a:pt x="194779" y="175260"/>
                </a:cubicBezTo>
                <a:cubicBezTo>
                  <a:pt x="173189" y="176530"/>
                  <a:pt x="151455" y="176273"/>
                  <a:pt x="130009" y="179070"/>
                </a:cubicBezTo>
                <a:cubicBezTo>
                  <a:pt x="122044" y="180109"/>
                  <a:pt x="107149" y="186690"/>
                  <a:pt x="107149" y="186690"/>
                </a:cubicBezTo>
                <a:cubicBezTo>
                  <a:pt x="103339" y="185420"/>
                  <a:pt x="99581" y="183983"/>
                  <a:pt x="95719" y="182880"/>
                </a:cubicBezTo>
                <a:cubicBezTo>
                  <a:pt x="90684" y="181441"/>
                  <a:pt x="85025" y="181668"/>
                  <a:pt x="80479" y="179070"/>
                </a:cubicBezTo>
                <a:cubicBezTo>
                  <a:pt x="75801" y="176397"/>
                  <a:pt x="72859" y="171450"/>
                  <a:pt x="69049" y="167640"/>
                </a:cubicBezTo>
                <a:cubicBezTo>
                  <a:pt x="60401" y="141696"/>
                  <a:pt x="71286" y="173606"/>
                  <a:pt x="57619" y="137160"/>
                </a:cubicBezTo>
                <a:cubicBezTo>
                  <a:pt x="53403" y="125919"/>
                  <a:pt x="54907" y="121459"/>
                  <a:pt x="42379" y="114300"/>
                </a:cubicBezTo>
                <a:cubicBezTo>
                  <a:pt x="37833" y="111702"/>
                  <a:pt x="32174" y="111929"/>
                  <a:pt x="27139" y="110490"/>
                </a:cubicBezTo>
                <a:cubicBezTo>
                  <a:pt x="23277" y="109387"/>
                  <a:pt x="19519" y="107950"/>
                  <a:pt x="15709" y="106680"/>
                </a:cubicBezTo>
                <a:cubicBezTo>
                  <a:pt x="14439" y="97790"/>
                  <a:pt x="14479" y="88612"/>
                  <a:pt x="11899" y="80010"/>
                </a:cubicBezTo>
                <a:cubicBezTo>
                  <a:pt x="6952" y="63519"/>
                  <a:pt x="1429" y="74432"/>
                  <a:pt x="469" y="57150"/>
                </a:cubicBezTo>
                <a:cubicBezTo>
                  <a:pt x="-588" y="38129"/>
                  <a:pt x="469" y="19050"/>
                  <a:pt x="469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자유형 26"/>
          <p:cNvSpPr/>
          <p:nvPr/>
        </p:nvSpPr>
        <p:spPr>
          <a:xfrm>
            <a:off x="4122420" y="5755640"/>
            <a:ext cx="226060" cy="25406"/>
          </a:xfrm>
          <a:custGeom>
            <a:avLst/>
            <a:gdLst>
              <a:gd name="connsiteX0" fmla="*/ 0 w 226060"/>
              <a:gd name="connsiteY0" fmla="*/ 0 h 25406"/>
              <a:gd name="connsiteX1" fmla="*/ 12700 w 226060"/>
              <a:gd name="connsiteY1" fmla="*/ 5080 h 25406"/>
              <a:gd name="connsiteX2" fmla="*/ 40640 w 226060"/>
              <a:gd name="connsiteY2" fmla="*/ 12700 h 25406"/>
              <a:gd name="connsiteX3" fmla="*/ 71120 w 226060"/>
              <a:gd name="connsiteY3" fmla="*/ 7620 h 25406"/>
              <a:gd name="connsiteX4" fmla="*/ 91440 w 226060"/>
              <a:gd name="connsiteY4" fmla="*/ 0 h 25406"/>
              <a:gd name="connsiteX5" fmla="*/ 119380 w 226060"/>
              <a:gd name="connsiteY5" fmla="*/ 2540 h 25406"/>
              <a:gd name="connsiteX6" fmla="*/ 127000 w 226060"/>
              <a:gd name="connsiteY6" fmla="*/ 5080 h 25406"/>
              <a:gd name="connsiteX7" fmla="*/ 137160 w 226060"/>
              <a:gd name="connsiteY7" fmla="*/ 7620 h 25406"/>
              <a:gd name="connsiteX8" fmla="*/ 165100 w 226060"/>
              <a:gd name="connsiteY8" fmla="*/ 15240 h 25406"/>
              <a:gd name="connsiteX9" fmla="*/ 198120 w 226060"/>
              <a:gd name="connsiteY9" fmla="*/ 17780 h 25406"/>
              <a:gd name="connsiteX10" fmla="*/ 215900 w 226060"/>
              <a:gd name="connsiteY10" fmla="*/ 22860 h 25406"/>
              <a:gd name="connsiteX11" fmla="*/ 226060 w 226060"/>
              <a:gd name="connsiteY11" fmla="*/ 25400 h 2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060" h="25406">
                <a:moveTo>
                  <a:pt x="0" y="0"/>
                </a:moveTo>
                <a:cubicBezTo>
                  <a:pt x="4233" y="1693"/>
                  <a:pt x="8277" y="3974"/>
                  <a:pt x="12700" y="5080"/>
                </a:cubicBezTo>
                <a:cubicBezTo>
                  <a:pt x="43455" y="12769"/>
                  <a:pt x="19290" y="2025"/>
                  <a:pt x="40640" y="12700"/>
                </a:cubicBezTo>
                <a:cubicBezTo>
                  <a:pt x="45121" y="12140"/>
                  <a:pt x="64210" y="10582"/>
                  <a:pt x="71120" y="7620"/>
                </a:cubicBezTo>
                <a:cubicBezTo>
                  <a:pt x="94011" y="-2191"/>
                  <a:pt x="59230" y="6442"/>
                  <a:pt x="91440" y="0"/>
                </a:cubicBezTo>
                <a:cubicBezTo>
                  <a:pt x="100753" y="847"/>
                  <a:pt x="110122" y="1217"/>
                  <a:pt x="119380" y="2540"/>
                </a:cubicBezTo>
                <a:cubicBezTo>
                  <a:pt x="122030" y="2919"/>
                  <a:pt x="124426" y="4344"/>
                  <a:pt x="127000" y="5080"/>
                </a:cubicBezTo>
                <a:cubicBezTo>
                  <a:pt x="130357" y="6039"/>
                  <a:pt x="133803" y="6661"/>
                  <a:pt x="137160" y="7620"/>
                </a:cubicBezTo>
                <a:cubicBezTo>
                  <a:pt x="147367" y="10536"/>
                  <a:pt x="152709" y="14287"/>
                  <a:pt x="165100" y="15240"/>
                </a:cubicBezTo>
                <a:lnTo>
                  <a:pt x="198120" y="17780"/>
                </a:lnTo>
                <a:cubicBezTo>
                  <a:pt x="216390" y="23870"/>
                  <a:pt x="193574" y="16481"/>
                  <a:pt x="215900" y="22860"/>
                </a:cubicBezTo>
                <a:cubicBezTo>
                  <a:pt x="225727" y="25668"/>
                  <a:pt x="220399" y="25400"/>
                  <a:pt x="226060" y="2540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27"/>
          <p:cNvSpPr/>
          <p:nvPr/>
        </p:nvSpPr>
        <p:spPr>
          <a:xfrm>
            <a:off x="4033520" y="5773420"/>
            <a:ext cx="220980" cy="744220"/>
          </a:xfrm>
          <a:custGeom>
            <a:avLst/>
            <a:gdLst>
              <a:gd name="connsiteX0" fmla="*/ 220980 w 220980"/>
              <a:gd name="connsiteY0" fmla="*/ 744220 h 744220"/>
              <a:gd name="connsiteX1" fmla="*/ 213360 w 220980"/>
              <a:gd name="connsiteY1" fmla="*/ 731520 h 744220"/>
              <a:gd name="connsiteX2" fmla="*/ 208280 w 220980"/>
              <a:gd name="connsiteY2" fmla="*/ 723900 h 744220"/>
              <a:gd name="connsiteX3" fmla="*/ 200660 w 220980"/>
              <a:gd name="connsiteY3" fmla="*/ 706120 h 744220"/>
              <a:gd name="connsiteX4" fmla="*/ 190500 w 220980"/>
              <a:gd name="connsiteY4" fmla="*/ 695960 h 744220"/>
              <a:gd name="connsiteX5" fmla="*/ 177800 w 220980"/>
              <a:gd name="connsiteY5" fmla="*/ 683260 h 744220"/>
              <a:gd name="connsiteX6" fmla="*/ 167640 w 220980"/>
              <a:gd name="connsiteY6" fmla="*/ 657860 h 744220"/>
              <a:gd name="connsiteX7" fmla="*/ 165100 w 220980"/>
              <a:gd name="connsiteY7" fmla="*/ 650240 h 744220"/>
              <a:gd name="connsiteX8" fmla="*/ 149860 w 220980"/>
              <a:gd name="connsiteY8" fmla="*/ 640080 h 744220"/>
              <a:gd name="connsiteX9" fmla="*/ 144780 w 220980"/>
              <a:gd name="connsiteY9" fmla="*/ 632460 h 744220"/>
              <a:gd name="connsiteX10" fmla="*/ 137160 w 220980"/>
              <a:gd name="connsiteY10" fmla="*/ 627380 h 744220"/>
              <a:gd name="connsiteX11" fmla="*/ 127000 w 220980"/>
              <a:gd name="connsiteY11" fmla="*/ 614680 h 744220"/>
              <a:gd name="connsiteX12" fmla="*/ 124460 w 220980"/>
              <a:gd name="connsiteY12" fmla="*/ 607060 h 744220"/>
              <a:gd name="connsiteX13" fmla="*/ 116840 w 220980"/>
              <a:gd name="connsiteY13" fmla="*/ 599440 h 744220"/>
              <a:gd name="connsiteX14" fmla="*/ 109220 w 220980"/>
              <a:gd name="connsiteY14" fmla="*/ 589280 h 744220"/>
              <a:gd name="connsiteX15" fmla="*/ 101600 w 220980"/>
              <a:gd name="connsiteY15" fmla="*/ 581660 h 744220"/>
              <a:gd name="connsiteX16" fmla="*/ 96520 w 220980"/>
              <a:gd name="connsiteY16" fmla="*/ 571500 h 744220"/>
              <a:gd name="connsiteX17" fmla="*/ 81280 w 220980"/>
              <a:gd name="connsiteY17" fmla="*/ 556260 h 744220"/>
              <a:gd name="connsiteX18" fmla="*/ 71120 w 220980"/>
              <a:gd name="connsiteY18" fmla="*/ 541020 h 744220"/>
              <a:gd name="connsiteX19" fmla="*/ 68580 w 220980"/>
              <a:gd name="connsiteY19" fmla="*/ 533400 h 744220"/>
              <a:gd name="connsiteX20" fmla="*/ 55880 w 220980"/>
              <a:gd name="connsiteY20" fmla="*/ 518160 h 744220"/>
              <a:gd name="connsiteX21" fmla="*/ 50800 w 220980"/>
              <a:gd name="connsiteY21" fmla="*/ 510540 h 744220"/>
              <a:gd name="connsiteX22" fmla="*/ 40640 w 220980"/>
              <a:gd name="connsiteY22" fmla="*/ 495300 h 744220"/>
              <a:gd name="connsiteX23" fmla="*/ 30480 w 220980"/>
              <a:gd name="connsiteY23" fmla="*/ 480060 h 744220"/>
              <a:gd name="connsiteX24" fmla="*/ 33020 w 220980"/>
              <a:gd name="connsiteY24" fmla="*/ 469900 h 744220"/>
              <a:gd name="connsiteX25" fmla="*/ 53340 w 220980"/>
              <a:gd name="connsiteY25" fmla="*/ 459740 h 744220"/>
              <a:gd name="connsiteX26" fmla="*/ 50800 w 220980"/>
              <a:gd name="connsiteY26" fmla="*/ 378460 h 744220"/>
              <a:gd name="connsiteX27" fmla="*/ 45720 w 220980"/>
              <a:gd name="connsiteY27" fmla="*/ 358140 h 744220"/>
              <a:gd name="connsiteX28" fmla="*/ 40640 w 220980"/>
              <a:gd name="connsiteY28" fmla="*/ 350520 h 744220"/>
              <a:gd name="connsiteX29" fmla="*/ 30480 w 220980"/>
              <a:gd name="connsiteY29" fmla="*/ 332740 h 744220"/>
              <a:gd name="connsiteX30" fmla="*/ 27940 w 220980"/>
              <a:gd name="connsiteY30" fmla="*/ 320040 h 744220"/>
              <a:gd name="connsiteX31" fmla="*/ 15240 w 220980"/>
              <a:gd name="connsiteY31" fmla="*/ 302260 h 744220"/>
              <a:gd name="connsiteX32" fmla="*/ 0 w 220980"/>
              <a:gd name="connsiteY32" fmla="*/ 276860 h 744220"/>
              <a:gd name="connsiteX33" fmla="*/ 5080 w 220980"/>
              <a:gd name="connsiteY33" fmla="*/ 248920 h 744220"/>
              <a:gd name="connsiteX34" fmla="*/ 10160 w 220980"/>
              <a:gd name="connsiteY34" fmla="*/ 241300 h 744220"/>
              <a:gd name="connsiteX35" fmla="*/ 12700 w 220980"/>
              <a:gd name="connsiteY35" fmla="*/ 231140 h 744220"/>
              <a:gd name="connsiteX36" fmla="*/ 15240 w 220980"/>
              <a:gd name="connsiteY36" fmla="*/ 149860 h 744220"/>
              <a:gd name="connsiteX37" fmla="*/ 17780 w 220980"/>
              <a:gd name="connsiteY37" fmla="*/ 142240 h 744220"/>
              <a:gd name="connsiteX38" fmla="*/ 22860 w 220980"/>
              <a:gd name="connsiteY38" fmla="*/ 134620 h 744220"/>
              <a:gd name="connsiteX39" fmla="*/ 25400 w 220980"/>
              <a:gd name="connsiteY39" fmla="*/ 109220 h 744220"/>
              <a:gd name="connsiteX40" fmla="*/ 27940 w 220980"/>
              <a:gd name="connsiteY40" fmla="*/ 45720 h 744220"/>
              <a:gd name="connsiteX41" fmla="*/ 33020 w 220980"/>
              <a:gd name="connsiteY41" fmla="*/ 35560 h 744220"/>
              <a:gd name="connsiteX42" fmla="*/ 35560 w 220980"/>
              <a:gd name="connsiteY42" fmla="*/ 27940 h 744220"/>
              <a:gd name="connsiteX43" fmla="*/ 40640 w 220980"/>
              <a:gd name="connsiteY43" fmla="*/ 20320 h 744220"/>
              <a:gd name="connsiteX44" fmla="*/ 43180 w 220980"/>
              <a:gd name="connsiteY44" fmla="*/ 12700 h 744220"/>
              <a:gd name="connsiteX45" fmla="*/ 71120 w 220980"/>
              <a:gd name="connsiteY45" fmla="*/ 0 h 74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20980" h="744220">
                <a:moveTo>
                  <a:pt x="220980" y="744220"/>
                </a:moveTo>
                <a:cubicBezTo>
                  <a:pt x="218440" y="739987"/>
                  <a:pt x="215977" y="735706"/>
                  <a:pt x="213360" y="731520"/>
                </a:cubicBezTo>
                <a:cubicBezTo>
                  <a:pt x="211742" y="728931"/>
                  <a:pt x="209645" y="726630"/>
                  <a:pt x="208280" y="723900"/>
                </a:cubicBezTo>
                <a:cubicBezTo>
                  <a:pt x="203375" y="714091"/>
                  <a:pt x="208588" y="716691"/>
                  <a:pt x="200660" y="706120"/>
                </a:cubicBezTo>
                <a:cubicBezTo>
                  <a:pt x="197786" y="702288"/>
                  <a:pt x="193617" y="699596"/>
                  <a:pt x="190500" y="695960"/>
                </a:cubicBezTo>
                <a:cubicBezTo>
                  <a:pt x="179211" y="682790"/>
                  <a:pt x="192476" y="693044"/>
                  <a:pt x="177800" y="683260"/>
                </a:cubicBezTo>
                <a:cubicBezTo>
                  <a:pt x="173287" y="656180"/>
                  <a:pt x="179400" y="678440"/>
                  <a:pt x="167640" y="657860"/>
                </a:cubicBezTo>
                <a:cubicBezTo>
                  <a:pt x="166312" y="655535"/>
                  <a:pt x="166585" y="652468"/>
                  <a:pt x="165100" y="650240"/>
                </a:cubicBezTo>
                <a:cubicBezTo>
                  <a:pt x="159664" y="642086"/>
                  <a:pt x="157849" y="642743"/>
                  <a:pt x="149860" y="640080"/>
                </a:cubicBezTo>
                <a:cubicBezTo>
                  <a:pt x="148167" y="637540"/>
                  <a:pt x="146939" y="634619"/>
                  <a:pt x="144780" y="632460"/>
                </a:cubicBezTo>
                <a:cubicBezTo>
                  <a:pt x="142621" y="630301"/>
                  <a:pt x="139067" y="629764"/>
                  <a:pt x="137160" y="627380"/>
                </a:cubicBezTo>
                <a:cubicBezTo>
                  <a:pt x="123139" y="609853"/>
                  <a:pt x="148838" y="629239"/>
                  <a:pt x="127000" y="614680"/>
                </a:cubicBezTo>
                <a:cubicBezTo>
                  <a:pt x="126153" y="612140"/>
                  <a:pt x="125945" y="609288"/>
                  <a:pt x="124460" y="607060"/>
                </a:cubicBezTo>
                <a:cubicBezTo>
                  <a:pt x="122467" y="604071"/>
                  <a:pt x="119178" y="602167"/>
                  <a:pt x="116840" y="599440"/>
                </a:cubicBezTo>
                <a:cubicBezTo>
                  <a:pt x="114085" y="596226"/>
                  <a:pt x="111975" y="592494"/>
                  <a:pt x="109220" y="589280"/>
                </a:cubicBezTo>
                <a:cubicBezTo>
                  <a:pt x="106882" y="586553"/>
                  <a:pt x="103688" y="584583"/>
                  <a:pt x="101600" y="581660"/>
                </a:cubicBezTo>
                <a:cubicBezTo>
                  <a:pt x="99399" y="578579"/>
                  <a:pt x="98527" y="574711"/>
                  <a:pt x="96520" y="571500"/>
                </a:cubicBezTo>
                <a:cubicBezTo>
                  <a:pt x="89769" y="560698"/>
                  <a:pt x="90475" y="562390"/>
                  <a:pt x="81280" y="556260"/>
                </a:cubicBezTo>
                <a:cubicBezTo>
                  <a:pt x="77893" y="551180"/>
                  <a:pt x="73051" y="546812"/>
                  <a:pt x="71120" y="541020"/>
                </a:cubicBezTo>
                <a:cubicBezTo>
                  <a:pt x="70273" y="538480"/>
                  <a:pt x="69777" y="535795"/>
                  <a:pt x="68580" y="533400"/>
                </a:cubicBezTo>
                <a:cubicBezTo>
                  <a:pt x="63850" y="523940"/>
                  <a:pt x="62902" y="526586"/>
                  <a:pt x="55880" y="518160"/>
                </a:cubicBezTo>
                <a:cubicBezTo>
                  <a:pt x="53926" y="515815"/>
                  <a:pt x="52493" y="513080"/>
                  <a:pt x="50800" y="510540"/>
                </a:cubicBezTo>
                <a:cubicBezTo>
                  <a:pt x="45514" y="489395"/>
                  <a:pt x="52919" y="509333"/>
                  <a:pt x="40640" y="495300"/>
                </a:cubicBezTo>
                <a:cubicBezTo>
                  <a:pt x="36620" y="490705"/>
                  <a:pt x="30480" y="480060"/>
                  <a:pt x="30480" y="480060"/>
                </a:cubicBezTo>
                <a:cubicBezTo>
                  <a:pt x="31327" y="476673"/>
                  <a:pt x="31084" y="472805"/>
                  <a:pt x="33020" y="469900"/>
                </a:cubicBezTo>
                <a:cubicBezTo>
                  <a:pt x="35787" y="465750"/>
                  <a:pt x="50720" y="460788"/>
                  <a:pt x="53340" y="459740"/>
                </a:cubicBezTo>
                <a:cubicBezTo>
                  <a:pt x="52493" y="432647"/>
                  <a:pt x="52827" y="405491"/>
                  <a:pt x="50800" y="378460"/>
                </a:cubicBezTo>
                <a:cubicBezTo>
                  <a:pt x="50278" y="371498"/>
                  <a:pt x="49593" y="363949"/>
                  <a:pt x="45720" y="358140"/>
                </a:cubicBezTo>
                <a:cubicBezTo>
                  <a:pt x="44027" y="355600"/>
                  <a:pt x="42155" y="353170"/>
                  <a:pt x="40640" y="350520"/>
                </a:cubicBezTo>
                <a:cubicBezTo>
                  <a:pt x="27750" y="327962"/>
                  <a:pt x="42857" y="351305"/>
                  <a:pt x="30480" y="332740"/>
                </a:cubicBezTo>
                <a:cubicBezTo>
                  <a:pt x="29633" y="328507"/>
                  <a:pt x="29456" y="324082"/>
                  <a:pt x="27940" y="320040"/>
                </a:cubicBezTo>
                <a:cubicBezTo>
                  <a:pt x="26987" y="317499"/>
                  <a:pt x="15712" y="302934"/>
                  <a:pt x="15240" y="302260"/>
                </a:cubicBezTo>
                <a:cubicBezTo>
                  <a:pt x="4512" y="286935"/>
                  <a:pt x="6860" y="290580"/>
                  <a:pt x="0" y="276860"/>
                </a:cubicBezTo>
                <a:cubicBezTo>
                  <a:pt x="876" y="269855"/>
                  <a:pt x="1165" y="256751"/>
                  <a:pt x="5080" y="248920"/>
                </a:cubicBezTo>
                <a:cubicBezTo>
                  <a:pt x="6445" y="246190"/>
                  <a:pt x="8467" y="243840"/>
                  <a:pt x="10160" y="241300"/>
                </a:cubicBezTo>
                <a:cubicBezTo>
                  <a:pt x="11007" y="237913"/>
                  <a:pt x="12506" y="234626"/>
                  <a:pt x="12700" y="231140"/>
                </a:cubicBezTo>
                <a:cubicBezTo>
                  <a:pt x="14204" y="204075"/>
                  <a:pt x="13694" y="176922"/>
                  <a:pt x="15240" y="149860"/>
                </a:cubicBezTo>
                <a:cubicBezTo>
                  <a:pt x="15393" y="147187"/>
                  <a:pt x="16583" y="144635"/>
                  <a:pt x="17780" y="142240"/>
                </a:cubicBezTo>
                <a:cubicBezTo>
                  <a:pt x="19145" y="139510"/>
                  <a:pt x="21167" y="137160"/>
                  <a:pt x="22860" y="134620"/>
                </a:cubicBezTo>
                <a:cubicBezTo>
                  <a:pt x="23707" y="126153"/>
                  <a:pt x="24915" y="117715"/>
                  <a:pt x="25400" y="109220"/>
                </a:cubicBezTo>
                <a:cubicBezTo>
                  <a:pt x="26609" y="88071"/>
                  <a:pt x="25760" y="66791"/>
                  <a:pt x="27940" y="45720"/>
                </a:cubicBezTo>
                <a:cubicBezTo>
                  <a:pt x="28330" y="41954"/>
                  <a:pt x="31528" y="39040"/>
                  <a:pt x="33020" y="35560"/>
                </a:cubicBezTo>
                <a:cubicBezTo>
                  <a:pt x="34075" y="33099"/>
                  <a:pt x="34363" y="30335"/>
                  <a:pt x="35560" y="27940"/>
                </a:cubicBezTo>
                <a:cubicBezTo>
                  <a:pt x="36925" y="25210"/>
                  <a:pt x="39275" y="23050"/>
                  <a:pt x="40640" y="20320"/>
                </a:cubicBezTo>
                <a:cubicBezTo>
                  <a:pt x="41837" y="17925"/>
                  <a:pt x="41287" y="14593"/>
                  <a:pt x="43180" y="12700"/>
                </a:cubicBezTo>
                <a:cubicBezTo>
                  <a:pt x="50504" y="5376"/>
                  <a:pt x="60649" y="0"/>
                  <a:pt x="71120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 28"/>
          <p:cNvSpPr/>
          <p:nvPr/>
        </p:nvSpPr>
        <p:spPr>
          <a:xfrm>
            <a:off x="4257034" y="6558280"/>
            <a:ext cx="518166" cy="693420"/>
          </a:xfrm>
          <a:custGeom>
            <a:avLst/>
            <a:gdLst>
              <a:gd name="connsiteX0" fmla="*/ 518166 w 518166"/>
              <a:gd name="connsiteY0" fmla="*/ 693420 h 693420"/>
              <a:gd name="connsiteX1" fmla="*/ 502926 w 518166"/>
              <a:gd name="connsiteY1" fmla="*/ 673100 h 693420"/>
              <a:gd name="connsiteX2" fmla="*/ 497846 w 518166"/>
              <a:gd name="connsiteY2" fmla="*/ 665480 h 693420"/>
              <a:gd name="connsiteX3" fmla="*/ 482606 w 518166"/>
              <a:gd name="connsiteY3" fmla="*/ 660400 h 693420"/>
              <a:gd name="connsiteX4" fmla="*/ 474986 w 518166"/>
              <a:gd name="connsiteY4" fmla="*/ 655320 h 693420"/>
              <a:gd name="connsiteX5" fmla="*/ 469906 w 518166"/>
              <a:gd name="connsiteY5" fmla="*/ 647700 h 693420"/>
              <a:gd name="connsiteX6" fmla="*/ 462286 w 518166"/>
              <a:gd name="connsiteY6" fmla="*/ 640080 h 693420"/>
              <a:gd name="connsiteX7" fmla="*/ 457206 w 518166"/>
              <a:gd name="connsiteY7" fmla="*/ 629920 h 693420"/>
              <a:gd name="connsiteX8" fmla="*/ 452126 w 518166"/>
              <a:gd name="connsiteY8" fmla="*/ 622300 h 693420"/>
              <a:gd name="connsiteX9" fmla="*/ 441966 w 518166"/>
              <a:gd name="connsiteY9" fmla="*/ 607060 h 693420"/>
              <a:gd name="connsiteX10" fmla="*/ 434346 w 518166"/>
              <a:gd name="connsiteY10" fmla="*/ 604520 h 693420"/>
              <a:gd name="connsiteX11" fmla="*/ 416566 w 518166"/>
              <a:gd name="connsiteY11" fmla="*/ 596900 h 693420"/>
              <a:gd name="connsiteX12" fmla="*/ 403866 w 518166"/>
              <a:gd name="connsiteY12" fmla="*/ 581660 h 693420"/>
              <a:gd name="connsiteX13" fmla="*/ 388626 w 518166"/>
              <a:gd name="connsiteY13" fmla="*/ 576580 h 693420"/>
              <a:gd name="connsiteX14" fmla="*/ 365766 w 518166"/>
              <a:gd name="connsiteY14" fmla="*/ 558800 h 693420"/>
              <a:gd name="connsiteX15" fmla="*/ 347986 w 518166"/>
              <a:gd name="connsiteY15" fmla="*/ 551180 h 693420"/>
              <a:gd name="connsiteX16" fmla="*/ 332746 w 518166"/>
              <a:gd name="connsiteY16" fmla="*/ 541020 h 693420"/>
              <a:gd name="connsiteX17" fmla="*/ 317506 w 518166"/>
              <a:gd name="connsiteY17" fmla="*/ 535940 h 693420"/>
              <a:gd name="connsiteX18" fmla="*/ 307346 w 518166"/>
              <a:gd name="connsiteY18" fmla="*/ 533400 h 693420"/>
              <a:gd name="connsiteX19" fmla="*/ 297186 w 518166"/>
              <a:gd name="connsiteY19" fmla="*/ 528320 h 693420"/>
              <a:gd name="connsiteX20" fmla="*/ 271786 w 518166"/>
              <a:gd name="connsiteY20" fmla="*/ 520700 h 693420"/>
              <a:gd name="connsiteX21" fmla="*/ 256546 w 518166"/>
              <a:gd name="connsiteY21" fmla="*/ 513080 h 693420"/>
              <a:gd name="connsiteX22" fmla="*/ 248926 w 518166"/>
              <a:gd name="connsiteY22" fmla="*/ 508000 h 693420"/>
              <a:gd name="connsiteX23" fmla="*/ 233686 w 518166"/>
              <a:gd name="connsiteY23" fmla="*/ 505460 h 693420"/>
              <a:gd name="connsiteX24" fmla="*/ 226066 w 518166"/>
              <a:gd name="connsiteY24" fmla="*/ 500380 h 693420"/>
              <a:gd name="connsiteX25" fmla="*/ 210826 w 518166"/>
              <a:gd name="connsiteY25" fmla="*/ 492760 h 693420"/>
              <a:gd name="connsiteX26" fmla="*/ 208286 w 518166"/>
              <a:gd name="connsiteY26" fmla="*/ 485140 h 693420"/>
              <a:gd name="connsiteX27" fmla="*/ 198126 w 518166"/>
              <a:gd name="connsiteY27" fmla="*/ 469900 h 693420"/>
              <a:gd name="connsiteX28" fmla="*/ 195586 w 518166"/>
              <a:gd name="connsiteY28" fmla="*/ 462280 h 693420"/>
              <a:gd name="connsiteX29" fmla="*/ 187966 w 518166"/>
              <a:gd name="connsiteY29" fmla="*/ 457200 h 693420"/>
              <a:gd name="connsiteX30" fmla="*/ 185426 w 518166"/>
              <a:gd name="connsiteY30" fmla="*/ 441960 h 693420"/>
              <a:gd name="connsiteX31" fmla="*/ 177806 w 518166"/>
              <a:gd name="connsiteY31" fmla="*/ 431800 h 693420"/>
              <a:gd name="connsiteX32" fmla="*/ 167646 w 518166"/>
              <a:gd name="connsiteY32" fmla="*/ 416560 h 693420"/>
              <a:gd name="connsiteX33" fmla="*/ 165106 w 518166"/>
              <a:gd name="connsiteY33" fmla="*/ 401320 h 693420"/>
              <a:gd name="connsiteX34" fmla="*/ 160026 w 518166"/>
              <a:gd name="connsiteY34" fmla="*/ 383540 h 693420"/>
              <a:gd name="connsiteX35" fmla="*/ 157486 w 518166"/>
              <a:gd name="connsiteY35" fmla="*/ 373380 h 693420"/>
              <a:gd name="connsiteX36" fmla="*/ 154946 w 518166"/>
              <a:gd name="connsiteY36" fmla="*/ 317500 h 693420"/>
              <a:gd name="connsiteX37" fmla="*/ 149866 w 518166"/>
              <a:gd name="connsiteY37" fmla="*/ 302260 h 693420"/>
              <a:gd name="connsiteX38" fmla="*/ 144786 w 518166"/>
              <a:gd name="connsiteY38" fmla="*/ 269240 h 693420"/>
              <a:gd name="connsiteX39" fmla="*/ 139706 w 518166"/>
              <a:gd name="connsiteY39" fmla="*/ 261620 h 693420"/>
              <a:gd name="connsiteX40" fmla="*/ 134626 w 518166"/>
              <a:gd name="connsiteY40" fmla="*/ 246380 h 693420"/>
              <a:gd name="connsiteX41" fmla="*/ 121926 w 518166"/>
              <a:gd name="connsiteY41" fmla="*/ 231140 h 693420"/>
              <a:gd name="connsiteX42" fmla="*/ 119386 w 518166"/>
              <a:gd name="connsiteY42" fmla="*/ 220980 h 693420"/>
              <a:gd name="connsiteX43" fmla="*/ 116846 w 518166"/>
              <a:gd name="connsiteY43" fmla="*/ 208280 h 693420"/>
              <a:gd name="connsiteX44" fmla="*/ 106686 w 518166"/>
              <a:gd name="connsiteY44" fmla="*/ 193040 h 693420"/>
              <a:gd name="connsiteX45" fmla="*/ 101606 w 518166"/>
              <a:gd name="connsiteY45" fmla="*/ 185420 h 693420"/>
              <a:gd name="connsiteX46" fmla="*/ 91446 w 518166"/>
              <a:gd name="connsiteY46" fmla="*/ 170180 h 693420"/>
              <a:gd name="connsiteX47" fmla="*/ 86366 w 518166"/>
              <a:gd name="connsiteY47" fmla="*/ 160020 h 693420"/>
              <a:gd name="connsiteX48" fmla="*/ 81286 w 518166"/>
              <a:gd name="connsiteY48" fmla="*/ 152400 h 693420"/>
              <a:gd name="connsiteX49" fmla="*/ 76206 w 518166"/>
              <a:gd name="connsiteY49" fmla="*/ 142240 h 693420"/>
              <a:gd name="connsiteX50" fmla="*/ 73666 w 518166"/>
              <a:gd name="connsiteY50" fmla="*/ 134620 h 693420"/>
              <a:gd name="connsiteX51" fmla="*/ 68586 w 518166"/>
              <a:gd name="connsiteY51" fmla="*/ 127000 h 693420"/>
              <a:gd name="connsiteX52" fmla="*/ 66046 w 518166"/>
              <a:gd name="connsiteY52" fmla="*/ 119380 h 693420"/>
              <a:gd name="connsiteX53" fmla="*/ 58426 w 518166"/>
              <a:gd name="connsiteY53" fmla="*/ 114300 h 693420"/>
              <a:gd name="connsiteX54" fmla="*/ 53346 w 518166"/>
              <a:gd name="connsiteY54" fmla="*/ 106680 h 693420"/>
              <a:gd name="connsiteX55" fmla="*/ 43186 w 518166"/>
              <a:gd name="connsiteY55" fmla="*/ 96520 h 693420"/>
              <a:gd name="connsiteX56" fmla="*/ 40646 w 518166"/>
              <a:gd name="connsiteY56" fmla="*/ 88900 h 693420"/>
              <a:gd name="connsiteX57" fmla="*/ 30486 w 518166"/>
              <a:gd name="connsiteY57" fmla="*/ 73660 h 693420"/>
              <a:gd name="connsiteX58" fmla="*/ 20326 w 518166"/>
              <a:gd name="connsiteY58" fmla="*/ 55880 h 693420"/>
              <a:gd name="connsiteX59" fmla="*/ 7626 w 518166"/>
              <a:gd name="connsiteY59" fmla="*/ 33020 h 693420"/>
              <a:gd name="connsiteX60" fmla="*/ 2546 w 518166"/>
              <a:gd name="connsiteY60" fmla="*/ 10160 h 693420"/>
              <a:gd name="connsiteX61" fmla="*/ 6 w 518166"/>
              <a:gd name="connsiteY61" fmla="*/ 0 h 6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18166" h="693420">
                <a:moveTo>
                  <a:pt x="518166" y="693420"/>
                </a:moveTo>
                <a:cubicBezTo>
                  <a:pt x="502153" y="666732"/>
                  <a:pt x="518799" y="692147"/>
                  <a:pt x="502926" y="673100"/>
                </a:cubicBezTo>
                <a:cubicBezTo>
                  <a:pt x="500972" y="670755"/>
                  <a:pt x="500435" y="667098"/>
                  <a:pt x="497846" y="665480"/>
                </a:cubicBezTo>
                <a:cubicBezTo>
                  <a:pt x="493305" y="662642"/>
                  <a:pt x="487061" y="663370"/>
                  <a:pt x="482606" y="660400"/>
                </a:cubicBezTo>
                <a:lnTo>
                  <a:pt x="474986" y="655320"/>
                </a:lnTo>
                <a:cubicBezTo>
                  <a:pt x="473293" y="652780"/>
                  <a:pt x="471860" y="650045"/>
                  <a:pt x="469906" y="647700"/>
                </a:cubicBezTo>
                <a:cubicBezTo>
                  <a:pt x="467606" y="644940"/>
                  <a:pt x="464374" y="643003"/>
                  <a:pt x="462286" y="640080"/>
                </a:cubicBezTo>
                <a:cubicBezTo>
                  <a:pt x="460085" y="636999"/>
                  <a:pt x="459085" y="633208"/>
                  <a:pt x="457206" y="629920"/>
                </a:cubicBezTo>
                <a:cubicBezTo>
                  <a:pt x="455691" y="627270"/>
                  <a:pt x="453491" y="625030"/>
                  <a:pt x="452126" y="622300"/>
                </a:cubicBezTo>
                <a:cubicBezTo>
                  <a:pt x="447466" y="612980"/>
                  <a:pt x="452800" y="614282"/>
                  <a:pt x="441966" y="607060"/>
                </a:cubicBezTo>
                <a:cubicBezTo>
                  <a:pt x="439738" y="605575"/>
                  <a:pt x="436807" y="605575"/>
                  <a:pt x="434346" y="604520"/>
                </a:cubicBezTo>
                <a:cubicBezTo>
                  <a:pt x="412375" y="595104"/>
                  <a:pt x="434436" y="602857"/>
                  <a:pt x="416566" y="596900"/>
                </a:cubicBezTo>
                <a:cubicBezTo>
                  <a:pt x="413404" y="592157"/>
                  <a:pt x="409043" y="584536"/>
                  <a:pt x="403866" y="581660"/>
                </a:cubicBezTo>
                <a:cubicBezTo>
                  <a:pt x="399185" y="579059"/>
                  <a:pt x="388626" y="576580"/>
                  <a:pt x="388626" y="576580"/>
                </a:cubicBezTo>
                <a:cubicBezTo>
                  <a:pt x="382051" y="570005"/>
                  <a:pt x="374880" y="561838"/>
                  <a:pt x="365766" y="558800"/>
                </a:cubicBezTo>
                <a:cubicBezTo>
                  <a:pt x="357883" y="556172"/>
                  <a:pt x="355833" y="555888"/>
                  <a:pt x="347986" y="551180"/>
                </a:cubicBezTo>
                <a:cubicBezTo>
                  <a:pt x="342751" y="548039"/>
                  <a:pt x="338538" y="542951"/>
                  <a:pt x="332746" y="541020"/>
                </a:cubicBezTo>
                <a:cubicBezTo>
                  <a:pt x="327666" y="539327"/>
                  <a:pt x="322701" y="537239"/>
                  <a:pt x="317506" y="535940"/>
                </a:cubicBezTo>
                <a:cubicBezTo>
                  <a:pt x="314119" y="535093"/>
                  <a:pt x="310615" y="534626"/>
                  <a:pt x="307346" y="533400"/>
                </a:cubicBezTo>
                <a:cubicBezTo>
                  <a:pt x="303801" y="532071"/>
                  <a:pt x="300731" y="529649"/>
                  <a:pt x="297186" y="528320"/>
                </a:cubicBezTo>
                <a:cubicBezTo>
                  <a:pt x="289072" y="525277"/>
                  <a:pt x="279230" y="525663"/>
                  <a:pt x="271786" y="520700"/>
                </a:cubicBezTo>
                <a:cubicBezTo>
                  <a:pt x="249948" y="506141"/>
                  <a:pt x="277578" y="523596"/>
                  <a:pt x="256546" y="513080"/>
                </a:cubicBezTo>
                <a:cubicBezTo>
                  <a:pt x="253816" y="511715"/>
                  <a:pt x="251822" y="508965"/>
                  <a:pt x="248926" y="508000"/>
                </a:cubicBezTo>
                <a:cubicBezTo>
                  <a:pt x="244040" y="506371"/>
                  <a:pt x="238766" y="506307"/>
                  <a:pt x="233686" y="505460"/>
                </a:cubicBezTo>
                <a:cubicBezTo>
                  <a:pt x="231146" y="503767"/>
                  <a:pt x="228796" y="501745"/>
                  <a:pt x="226066" y="500380"/>
                </a:cubicBezTo>
                <a:cubicBezTo>
                  <a:pt x="205034" y="489864"/>
                  <a:pt x="232664" y="507319"/>
                  <a:pt x="210826" y="492760"/>
                </a:cubicBezTo>
                <a:cubicBezTo>
                  <a:pt x="209979" y="490220"/>
                  <a:pt x="209586" y="487480"/>
                  <a:pt x="208286" y="485140"/>
                </a:cubicBezTo>
                <a:cubicBezTo>
                  <a:pt x="205321" y="479803"/>
                  <a:pt x="200057" y="475692"/>
                  <a:pt x="198126" y="469900"/>
                </a:cubicBezTo>
                <a:cubicBezTo>
                  <a:pt x="197279" y="467360"/>
                  <a:pt x="197259" y="464371"/>
                  <a:pt x="195586" y="462280"/>
                </a:cubicBezTo>
                <a:cubicBezTo>
                  <a:pt x="193679" y="459896"/>
                  <a:pt x="190506" y="458893"/>
                  <a:pt x="187966" y="457200"/>
                </a:cubicBezTo>
                <a:cubicBezTo>
                  <a:pt x="187119" y="452120"/>
                  <a:pt x="187339" y="446742"/>
                  <a:pt x="185426" y="441960"/>
                </a:cubicBezTo>
                <a:cubicBezTo>
                  <a:pt x="183854" y="438029"/>
                  <a:pt x="179906" y="435476"/>
                  <a:pt x="177806" y="431800"/>
                </a:cubicBezTo>
                <a:cubicBezTo>
                  <a:pt x="168004" y="414646"/>
                  <a:pt x="185379" y="434293"/>
                  <a:pt x="167646" y="416560"/>
                </a:cubicBezTo>
                <a:cubicBezTo>
                  <a:pt x="166799" y="411480"/>
                  <a:pt x="166116" y="406370"/>
                  <a:pt x="165106" y="401320"/>
                </a:cubicBezTo>
                <a:cubicBezTo>
                  <a:pt x="162459" y="388086"/>
                  <a:pt x="163254" y="394837"/>
                  <a:pt x="160026" y="383540"/>
                </a:cubicBezTo>
                <a:cubicBezTo>
                  <a:pt x="159067" y="380183"/>
                  <a:pt x="158333" y="376767"/>
                  <a:pt x="157486" y="373380"/>
                </a:cubicBezTo>
                <a:cubicBezTo>
                  <a:pt x="156639" y="354753"/>
                  <a:pt x="156932" y="336040"/>
                  <a:pt x="154946" y="317500"/>
                </a:cubicBezTo>
                <a:cubicBezTo>
                  <a:pt x="154376" y="312176"/>
                  <a:pt x="150853" y="307523"/>
                  <a:pt x="149866" y="302260"/>
                </a:cubicBezTo>
                <a:cubicBezTo>
                  <a:pt x="148118" y="292936"/>
                  <a:pt x="149684" y="279036"/>
                  <a:pt x="144786" y="269240"/>
                </a:cubicBezTo>
                <a:cubicBezTo>
                  <a:pt x="143421" y="266510"/>
                  <a:pt x="140946" y="264410"/>
                  <a:pt x="139706" y="261620"/>
                </a:cubicBezTo>
                <a:cubicBezTo>
                  <a:pt x="137531" y="256727"/>
                  <a:pt x="138412" y="250166"/>
                  <a:pt x="134626" y="246380"/>
                </a:cubicBezTo>
                <a:cubicBezTo>
                  <a:pt x="124847" y="236601"/>
                  <a:pt x="128999" y="241749"/>
                  <a:pt x="121926" y="231140"/>
                </a:cubicBezTo>
                <a:cubicBezTo>
                  <a:pt x="121079" y="227753"/>
                  <a:pt x="120143" y="224388"/>
                  <a:pt x="119386" y="220980"/>
                </a:cubicBezTo>
                <a:cubicBezTo>
                  <a:pt x="118449" y="216766"/>
                  <a:pt x="118632" y="212210"/>
                  <a:pt x="116846" y="208280"/>
                </a:cubicBezTo>
                <a:cubicBezTo>
                  <a:pt x="114320" y="202722"/>
                  <a:pt x="110073" y="198120"/>
                  <a:pt x="106686" y="193040"/>
                </a:cubicBezTo>
                <a:cubicBezTo>
                  <a:pt x="104993" y="190500"/>
                  <a:pt x="102571" y="188316"/>
                  <a:pt x="101606" y="185420"/>
                </a:cubicBezTo>
                <a:cubicBezTo>
                  <a:pt x="96157" y="169074"/>
                  <a:pt x="103338" y="186828"/>
                  <a:pt x="91446" y="170180"/>
                </a:cubicBezTo>
                <a:cubicBezTo>
                  <a:pt x="89245" y="167099"/>
                  <a:pt x="88245" y="163308"/>
                  <a:pt x="86366" y="160020"/>
                </a:cubicBezTo>
                <a:cubicBezTo>
                  <a:pt x="84851" y="157370"/>
                  <a:pt x="82801" y="155050"/>
                  <a:pt x="81286" y="152400"/>
                </a:cubicBezTo>
                <a:cubicBezTo>
                  <a:pt x="79407" y="149112"/>
                  <a:pt x="77698" y="145720"/>
                  <a:pt x="76206" y="142240"/>
                </a:cubicBezTo>
                <a:cubicBezTo>
                  <a:pt x="75151" y="139779"/>
                  <a:pt x="74863" y="137015"/>
                  <a:pt x="73666" y="134620"/>
                </a:cubicBezTo>
                <a:cubicBezTo>
                  <a:pt x="72301" y="131890"/>
                  <a:pt x="69951" y="129730"/>
                  <a:pt x="68586" y="127000"/>
                </a:cubicBezTo>
                <a:cubicBezTo>
                  <a:pt x="67389" y="124605"/>
                  <a:pt x="67719" y="121471"/>
                  <a:pt x="66046" y="119380"/>
                </a:cubicBezTo>
                <a:cubicBezTo>
                  <a:pt x="64139" y="116996"/>
                  <a:pt x="60966" y="115993"/>
                  <a:pt x="58426" y="114300"/>
                </a:cubicBezTo>
                <a:cubicBezTo>
                  <a:pt x="56733" y="111760"/>
                  <a:pt x="55333" y="108998"/>
                  <a:pt x="53346" y="106680"/>
                </a:cubicBezTo>
                <a:cubicBezTo>
                  <a:pt x="50229" y="103044"/>
                  <a:pt x="45970" y="100417"/>
                  <a:pt x="43186" y="96520"/>
                </a:cubicBezTo>
                <a:cubicBezTo>
                  <a:pt x="41630" y="94341"/>
                  <a:pt x="41946" y="91240"/>
                  <a:pt x="40646" y="88900"/>
                </a:cubicBezTo>
                <a:cubicBezTo>
                  <a:pt x="37681" y="83563"/>
                  <a:pt x="32417" y="79452"/>
                  <a:pt x="30486" y="73660"/>
                </a:cubicBezTo>
                <a:cubicBezTo>
                  <a:pt x="26607" y="62024"/>
                  <a:pt x="29552" y="68182"/>
                  <a:pt x="20326" y="55880"/>
                </a:cubicBezTo>
                <a:cubicBezTo>
                  <a:pt x="14110" y="37232"/>
                  <a:pt x="19032" y="44426"/>
                  <a:pt x="7626" y="33020"/>
                </a:cubicBezTo>
                <a:cubicBezTo>
                  <a:pt x="1908" y="15866"/>
                  <a:pt x="8506" y="36981"/>
                  <a:pt x="2546" y="10160"/>
                </a:cubicBezTo>
                <a:cubicBezTo>
                  <a:pt x="-262" y="-2475"/>
                  <a:pt x="6" y="6549"/>
                  <a:pt x="6" y="0"/>
                </a:cubicBez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 1"/>
          <p:cNvSpPr/>
          <p:nvPr/>
        </p:nvSpPr>
        <p:spPr>
          <a:xfrm>
            <a:off x="3142365" y="8785860"/>
            <a:ext cx="2363085" cy="1985872"/>
          </a:xfrm>
          <a:custGeom>
            <a:avLst/>
            <a:gdLst>
              <a:gd name="connsiteX0" fmla="*/ 4695 w 2363085"/>
              <a:gd name="connsiteY0" fmla="*/ 1573530 h 1985872"/>
              <a:gd name="connsiteX1" fmla="*/ 4695 w 2363085"/>
              <a:gd name="connsiteY1" fmla="*/ 1626870 h 1985872"/>
              <a:gd name="connsiteX2" fmla="*/ 16125 w 2363085"/>
              <a:gd name="connsiteY2" fmla="*/ 1634490 h 1985872"/>
              <a:gd name="connsiteX3" fmla="*/ 23745 w 2363085"/>
              <a:gd name="connsiteY3" fmla="*/ 1645920 h 1985872"/>
              <a:gd name="connsiteX4" fmla="*/ 35175 w 2363085"/>
              <a:gd name="connsiteY4" fmla="*/ 1649730 h 1985872"/>
              <a:gd name="connsiteX5" fmla="*/ 38985 w 2363085"/>
              <a:gd name="connsiteY5" fmla="*/ 1661160 h 1985872"/>
              <a:gd name="connsiteX6" fmla="*/ 46605 w 2363085"/>
              <a:gd name="connsiteY6" fmla="*/ 1672590 h 1985872"/>
              <a:gd name="connsiteX7" fmla="*/ 50415 w 2363085"/>
              <a:gd name="connsiteY7" fmla="*/ 1684020 h 1985872"/>
              <a:gd name="connsiteX8" fmla="*/ 58035 w 2363085"/>
              <a:gd name="connsiteY8" fmla="*/ 1710690 h 1985872"/>
              <a:gd name="connsiteX9" fmla="*/ 65655 w 2363085"/>
              <a:gd name="connsiteY9" fmla="*/ 1733550 h 1985872"/>
              <a:gd name="connsiteX10" fmla="*/ 73275 w 2363085"/>
              <a:gd name="connsiteY10" fmla="*/ 1756410 h 1985872"/>
              <a:gd name="connsiteX11" fmla="*/ 80895 w 2363085"/>
              <a:gd name="connsiteY11" fmla="*/ 1783080 h 1985872"/>
              <a:gd name="connsiteX12" fmla="*/ 84705 w 2363085"/>
              <a:gd name="connsiteY12" fmla="*/ 1798320 h 1985872"/>
              <a:gd name="connsiteX13" fmla="*/ 92325 w 2363085"/>
              <a:gd name="connsiteY13" fmla="*/ 1809750 h 1985872"/>
              <a:gd name="connsiteX14" fmla="*/ 96135 w 2363085"/>
              <a:gd name="connsiteY14" fmla="*/ 1832610 h 1985872"/>
              <a:gd name="connsiteX15" fmla="*/ 111375 w 2363085"/>
              <a:gd name="connsiteY15" fmla="*/ 1855470 h 1985872"/>
              <a:gd name="connsiteX16" fmla="*/ 118995 w 2363085"/>
              <a:gd name="connsiteY16" fmla="*/ 1866900 h 1985872"/>
              <a:gd name="connsiteX17" fmla="*/ 130425 w 2363085"/>
              <a:gd name="connsiteY17" fmla="*/ 1889760 h 1985872"/>
              <a:gd name="connsiteX18" fmla="*/ 134235 w 2363085"/>
              <a:gd name="connsiteY18" fmla="*/ 1905000 h 1985872"/>
              <a:gd name="connsiteX19" fmla="*/ 149475 w 2363085"/>
              <a:gd name="connsiteY19" fmla="*/ 1927860 h 1985872"/>
              <a:gd name="connsiteX20" fmla="*/ 172335 w 2363085"/>
              <a:gd name="connsiteY20" fmla="*/ 1950720 h 1985872"/>
              <a:gd name="connsiteX21" fmla="*/ 298065 w 2363085"/>
              <a:gd name="connsiteY21" fmla="*/ 1958340 h 1985872"/>
              <a:gd name="connsiteX22" fmla="*/ 313305 w 2363085"/>
              <a:gd name="connsiteY22" fmla="*/ 1954530 h 1985872"/>
              <a:gd name="connsiteX23" fmla="*/ 301875 w 2363085"/>
              <a:gd name="connsiteY23" fmla="*/ 1946910 h 1985872"/>
              <a:gd name="connsiteX24" fmla="*/ 290445 w 2363085"/>
              <a:gd name="connsiteY24" fmla="*/ 1924050 h 1985872"/>
              <a:gd name="connsiteX25" fmla="*/ 298065 w 2363085"/>
              <a:gd name="connsiteY25" fmla="*/ 1912620 h 1985872"/>
              <a:gd name="connsiteX26" fmla="*/ 320925 w 2363085"/>
              <a:gd name="connsiteY26" fmla="*/ 1897380 h 1985872"/>
              <a:gd name="connsiteX27" fmla="*/ 362835 w 2363085"/>
              <a:gd name="connsiteY27" fmla="*/ 1908810 h 1985872"/>
              <a:gd name="connsiteX28" fmla="*/ 374265 w 2363085"/>
              <a:gd name="connsiteY28" fmla="*/ 1912620 h 1985872"/>
              <a:gd name="connsiteX29" fmla="*/ 385695 w 2363085"/>
              <a:gd name="connsiteY29" fmla="*/ 1916430 h 1985872"/>
              <a:gd name="connsiteX30" fmla="*/ 431415 w 2363085"/>
              <a:gd name="connsiteY30" fmla="*/ 1912620 h 1985872"/>
              <a:gd name="connsiteX31" fmla="*/ 454275 w 2363085"/>
              <a:gd name="connsiteY31" fmla="*/ 1885950 h 1985872"/>
              <a:gd name="connsiteX32" fmla="*/ 465705 w 2363085"/>
              <a:gd name="connsiteY32" fmla="*/ 1882140 h 1985872"/>
              <a:gd name="connsiteX33" fmla="*/ 492375 w 2363085"/>
              <a:gd name="connsiteY33" fmla="*/ 1870710 h 1985872"/>
              <a:gd name="connsiteX34" fmla="*/ 625725 w 2363085"/>
              <a:gd name="connsiteY34" fmla="*/ 1878330 h 1985872"/>
              <a:gd name="connsiteX35" fmla="*/ 637155 w 2363085"/>
              <a:gd name="connsiteY35" fmla="*/ 1882140 h 1985872"/>
              <a:gd name="connsiteX36" fmla="*/ 671445 w 2363085"/>
              <a:gd name="connsiteY36" fmla="*/ 1866900 h 1985872"/>
              <a:gd name="connsiteX37" fmla="*/ 675255 w 2363085"/>
              <a:gd name="connsiteY37" fmla="*/ 1851660 h 1985872"/>
              <a:gd name="connsiteX38" fmla="*/ 679065 w 2363085"/>
              <a:gd name="connsiteY38" fmla="*/ 1882140 h 1985872"/>
              <a:gd name="connsiteX39" fmla="*/ 682875 w 2363085"/>
              <a:gd name="connsiteY39" fmla="*/ 1893570 h 1985872"/>
              <a:gd name="connsiteX40" fmla="*/ 690495 w 2363085"/>
              <a:gd name="connsiteY40" fmla="*/ 1927860 h 1985872"/>
              <a:gd name="connsiteX41" fmla="*/ 778125 w 2363085"/>
              <a:gd name="connsiteY41" fmla="*/ 1924050 h 1985872"/>
              <a:gd name="connsiteX42" fmla="*/ 781935 w 2363085"/>
              <a:gd name="connsiteY42" fmla="*/ 1912620 h 1985872"/>
              <a:gd name="connsiteX43" fmla="*/ 793365 w 2363085"/>
              <a:gd name="connsiteY43" fmla="*/ 1905000 h 1985872"/>
              <a:gd name="connsiteX44" fmla="*/ 812415 w 2363085"/>
              <a:gd name="connsiteY44" fmla="*/ 1885950 h 1985872"/>
              <a:gd name="connsiteX45" fmla="*/ 835275 w 2363085"/>
              <a:gd name="connsiteY45" fmla="*/ 1870710 h 1985872"/>
              <a:gd name="connsiteX46" fmla="*/ 854325 w 2363085"/>
              <a:gd name="connsiteY46" fmla="*/ 1832610 h 1985872"/>
              <a:gd name="connsiteX47" fmla="*/ 865755 w 2363085"/>
              <a:gd name="connsiteY47" fmla="*/ 1828800 h 1985872"/>
              <a:gd name="connsiteX48" fmla="*/ 930525 w 2363085"/>
              <a:gd name="connsiteY48" fmla="*/ 1836420 h 1985872"/>
              <a:gd name="connsiteX49" fmla="*/ 941955 w 2363085"/>
              <a:gd name="connsiteY49" fmla="*/ 1844040 h 1985872"/>
              <a:gd name="connsiteX50" fmla="*/ 953385 w 2363085"/>
              <a:gd name="connsiteY50" fmla="*/ 1855470 h 1985872"/>
              <a:gd name="connsiteX51" fmla="*/ 964815 w 2363085"/>
              <a:gd name="connsiteY51" fmla="*/ 1882140 h 1985872"/>
              <a:gd name="connsiteX52" fmla="*/ 976245 w 2363085"/>
              <a:gd name="connsiteY52" fmla="*/ 1939290 h 1985872"/>
              <a:gd name="connsiteX53" fmla="*/ 987675 w 2363085"/>
              <a:gd name="connsiteY53" fmla="*/ 1950720 h 1985872"/>
              <a:gd name="connsiteX54" fmla="*/ 991485 w 2363085"/>
              <a:gd name="connsiteY54" fmla="*/ 1962150 h 1985872"/>
              <a:gd name="connsiteX55" fmla="*/ 1033395 w 2363085"/>
              <a:gd name="connsiteY55" fmla="*/ 1973580 h 1985872"/>
              <a:gd name="connsiteX56" fmla="*/ 1044825 w 2363085"/>
              <a:gd name="connsiteY56" fmla="*/ 1981200 h 1985872"/>
              <a:gd name="connsiteX57" fmla="*/ 1128645 w 2363085"/>
              <a:gd name="connsiteY57" fmla="*/ 1981200 h 1985872"/>
              <a:gd name="connsiteX58" fmla="*/ 1189605 w 2363085"/>
              <a:gd name="connsiteY58" fmla="*/ 1969770 h 1985872"/>
              <a:gd name="connsiteX59" fmla="*/ 1193415 w 2363085"/>
              <a:gd name="connsiteY59" fmla="*/ 1950720 h 1985872"/>
              <a:gd name="connsiteX60" fmla="*/ 1201035 w 2363085"/>
              <a:gd name="connsiteY60" fmla="*/ 1939290 h 1985872"/>
              <a:gd name="connsiteX61" fmla="*/ 1204845 w 2363085"/>
              <a:gd name="connsiteY61" fmla="*/ 1924050 h 1985872"/>
              <a:gd name="connsiteX62" fmla="*/ 1216275 w 2363085"/>
              <a:gd name="connsiteY62" fmla="*/ 1897380 h 1985872"/>
              <a:gd name="connsiteX63" fmla="*/ 1220085 w 2363085"/>
              <a:gd name="connsiteY63" fmla="*/ 1874520 h 1985872"/>
              <a:gd name="connsiteX64" fmla="*/ 1239135 w 2363085"/>
              <a:gd name="connsiteY64" fmla="*/ 1866900 h 1985872"/>
              <a:gd name="connsiteX65" fmla="*/ 1284855 w 2363085"/>
              <a:gd name="connsiteY65" fmla="*/ 1889760 h 1985872"/>
              <a:gd name="connsiteX66" fmla="*/ 1296285 w 2363085"/>
              <a:gd name="connsiteY66" fmla="*/ 1893570 h 1985872"/>
              <a:gd name="connsiteX67" fmla="*/ 1303905 w 2363085"/>
              <a:gd name="connsiteY67" fmla="*/ 1863090 h 1985872"/>
              <a:gd name="connsiteX68" fmla="*/ 1300095 w 2363085"/>
              <a:gd name="connsiteY68" fmla="*/ 1851660 h 1985872"/>
              <a:gd name="connsiteX69" fmla="*/ 1311525 w 2363085"/>
              <a:gd name="connsiteY69" fmla="*/ 1817370 h 1985872"/>
              <a:gd name="connsiteX70" fmla="*/ 1319145 w 2363085"/>
              <a:gd name="connsiteY70" fmla="*/ 1794510 h 1985872"/>
              <a:gd name="connsiteX71" fmla="*/ 1326765 w 2363085"/>
              <a:gd name="connsiteY71" fmla="*/ 1779270 h 1985872"/>
              <a:gd name="connsiteX72" fmla="*/ 1330575 w 2363085"/>
              <a:gd name="connsiteY72" fmla="*/ 1760220 h 1985872"/>
              <a:gd name="connsiteX73" fmla="*/ 1338195 w 2363085"/>
              <a:gd name="connsiteY73" fmla="*/ 1748790 h 1985872"/>
              <a:gd name="connsiteX74" fmla="*/ 1342005 w 2363085"/>
              <a:gd name="connsiteY74" fmla="*/ 1725930 h 1985872"/>
              <a:gd name="connsiteX75" fmla="*/ 1345815 w 2363085"/>
              <a:gd name="connsiteY75" fmla="*/ 1714500 h 1985872"/>
              <a:gd name="connsiteX76" fmla="*/ 1357245 w 2363085"/>
              <a:gd name="connsiteY76" fmla="*/ 1676400 h 1985872"/>
              <a:gd name="connsiteX77" fmla="*/ 1368675 w 2363085"/>
              <a:gd name="connsiteY77" fmla="*/ 1672590 h 1985872"/>
              <a:gd name="connsiteX78" fmla="*/ 1383915 w 2363085"/>
              <a:gd name="connsiteY78" fmla="*/ 1661160 h 1985872"/>
              <a:gd name="connsiteX79" fmla="*/ 1418205 w 2363085"/>
              <a:gd name="connsiteY79" fmla="*/ 1664970 h 1985872"/>
              <a:gd name="connsiteX80" fmla="*/ 1433445 w 2363085"/>
              <a:gd name="connsiteY80" fmla="*/ 1676400 h 1985872"/>
              <a:gd name="connsiteX81" fmla="*/ 1444875 w 2363085"/>
              <a:gd name="connsiteY81" fmla="*/ 1684020 h 1985872"/>
              <a:gd name="connsiteX82" fmla="*/ 1486785 w 2363085"/>
              <a:gd name="connsiteY82" fmla="*/ 1676400 h 1985872"/>
              <a:gd name="connsiteX83" fmla="*/ 1505835 w 2363085"/>
              <a:gd name="connsiteY83" fmla="*/ 1649730 h 1985872"/>
              <a:gd name="connsiteX84" fmla="*/ 1502025 w 2363085"/>
              <a:gd name="connsiteY84" fmla="*/ 1623060 h 1985872"/>
              <a:gd name="connsiteX85" fmla="*/ 1460115 w 2363085"/>
              <a:gd name="connsiteY85" fmla="*/ 1596390 h 1985872"/>
              <a:gd name="connsiteX86" fmla="*/ 1463925 w 2363085"/>
              <a:gd name="connsiteY86" fmla="*/ 1478280 h 1985872"/>
              <a:gd name="connsiteX87" fmla="*/ 1467735 w 2363085"/>
              <a:gd name="connsiteY87" fmla="*/ 1466850 h 1985872"/>
              <a:gd name="connsiteX88" fmla="*/ 1479165 w 2363085"/>
              <a:gd name="connsiteY88" fmla="*/ 1451610 h 1985872"/>
              <a:gd name="connsiteX89" fmla="*/ 1482975 w 2363085"/>
              <a:gd name="connsiteY89" fmla="*/ 1436370 h 1985872"/>
              <a:gd name="connsiteX90" fmla="*/ 1479165 w 2363085"/>
              <a:gd name="connsiteY90" fmla="*/ 1348740 h 1985872"/>
              <a:gd name="connsiteX91" fmla="*/ 1475355 w 2363085"/>
              <a:gd name="connsiteY91" fmla="*/ 1337310 h 1985872"/>
              <a:gd name="connsiteX92" fmla="*/ 1471545 w 2363085"/>
              <a:gd name="connsiteY92" fmla="*/ 1314450 h 1985872"/>
              <a:gd name="connsiteX93" fmla="*/ 1467735 w 2363085"/>
              <a:gd name="connsiteY93" fmla="*/ 1303020 h 1985872"/>
              <a:gd name="connsiteX94" fmla="*/ 1456305 w 2363085"/>
              <a:gd name="connsiteY94" fmla="*/ 1272540 h 1985872"/>
              <a:gd name="connsiteX95" fmla="*/ 1452495 w 2363085"/>
              <a:gd name="connsiteY95" fmla="*/ 1257300 h 1985872"/>
              <a:gd name="connsiteX96" fmla="*/ 1444875 w 2363085"/>
              <a:gd name="connsiteY96" fmla="*/ 1245870 h 1985872"/>
              <a:gd name="connsiteX97" fmla="*/ 1425825 w 2363085"/>
              <a:gd name="connsiteY97" fmla="*/ 1219200 h 1985872"/>
              <a:gd name="connsiteX98" fmla="*/ 1422015 w 2363085"/>
              <a:gd name="connsiteY98" fmla="*/ 1200150 h 1985872"/>
              <a:gd name="connsiteX99" fmla="*/ 1429635 w 2363085"/>
              <a:gd name="connsiteY99" fmla="*/ 1146810 h 1985872"/>
              <a:gd name="connsiteX100" fmla="*/ 1437255 w 2363085"/>
              <a:gd name="connsiteY100" fmla="*/ 1131570 h 1985872"/>
              <a:gd name="connsiteX101" fmla="*/ 1463925 w 2363085"/>
              <a:gd name="connsiteY101" fmla="*/ 1108710 h 1985872"/>
              <a:gd name="connsiteX102" fmla="*/ 1490595 w 2363085"/>
              <a:gd name="connsiteY102" fmla="*/ 1089660 h 1985872"/>
              <a:gd name="connsiteX103" fmla="*/ 1509645 w 2363085"/>
              <a:gd name="connsiteY103" fmla="*/ 1082040 h 1985872"/>
              <a:gd name="connsiteX104" fmla="*/ 1521075 w 2363085"/>
              <a:gd name="connsiteY104" fmla="*/ 1070610 h 1985872"/>
              <a:gd name="connsiteX105" fmla="*/ 1532505 w 2363085"/>
              <a:gd name="connsiteY105" fmla="*/ 1062990 h 1985872"/>
              <a:gd name="connsiteX106" fmla="*/ 1540125 w 2363085"/>
              <a:gd name="connsiteY106" fmla="*/ 1051560 h 1985872"/>
              <a:gd name="connsiteX107" fmla="*/ 1551555 w 2363085"/>
              <a:gd name="connsiteY107" fmla="*/ 1040130 h 1985872"/>
              <a:gd name="connsiteX108" fmla="*/ 1574415 w 2363085"/>
              <a:gd name="connsiteY108" fmla="*/ 1017270 h 1985872"/>
              <a:gd name="connsiteX109" fmla="*/ 1582035 w 2363085"/>
              <a:gd name="connsiteY109" fmla="*/ 1005840 h 1985872"/>
              <a:gd name="connsiteX110" fmla="*/ 1608705 w 2363085"/>
              <a:gd name="connsiteY110" fmla="*/ 990600 h 1985872"/>
              <a:gd name="connsiteX111" fmla="*/ 1631565 w 2363085"/>
              <a:gd name="connsiteY111" fmla="*/ 967740 h 1985872"/>
              <a:gd name="connsiteX112" fmla="*/ 1642995 w 2363085"/>
              <a:gd name="connsiteY112" fmla="*/ 956310 h 1985872"/>
              <a:gd name="connsiteX113" fmla="*/ 1650615 w 2363085"/>
              <a:gd name="connsiteY113" fmla="*/ 929640 h 1985872"/>
              <a:gd name="connsiteX114" fmla="*/ 1658235 w 2363085"/>
              <a:gd name="connsiteY114" fmla="*/ 902970 h 1985872"/>
              <a:gd name="connsiteX115" fmla="*/ 1654425 w 2363085"/>
              <a:gd name="connsiteY115" fmla="*/ 883920 h 1985872"/>
              <a:gd name="connsiteX116" fmla="*/ 1631565 w 2363085"/>
              <a:gd name="connsiteY116" fmla="*/ 876300 h 1985872"/>
              <a:gd name="connsiteX117" fmla="*/ 1620135 w 2363085"/>
              <a:gd name="connsiteY117" fmla="*/ 872490 h 1985872"/>
              <a:gd name="connsiteX118" fmla="*/ 1570605 w 2363085"/>
              <a:gd name="connsiteY118" fmla="*/ 880110 h 1985872"/>
              <a:gd name="connsiteX119" fmla="*/ 1540125 w 2363085"/>
              <a:gd name="connsiteY119" fmla="*/ 891540 h 1985872"/>
              <a:gd name="connsiteX120" fmla="*/ 1521075 w 2363085"/>
              <a:gd name="connsiteY120" fmla="*/ 887730 h 1985872"/>
              <a:gd name="connsiteX121" fmla="*/ 1517265 w 2363085"/>
              <a:gd name="connsiteY121" fmla="*/ 876300 h 1985872"/>
              <a:gd name="connsiteX122" fmla="*/ 1505835 w 2363085"/>
              <a:gd name="connsiteY122" fmla="*/ 872490 h 1985872"/>
              <a:gd name="connsiteX123" fmla="*/ 1494405 w 2363085"/>
              <a:gd name="connsiteY123" fmla="*/ 864870 h 1985872"/>
              <a:gd name="connsiteX124" fmla="*/ 1463925 w 2363085"/>
              <a:gd name="connsiteY124" fmla="*/ 838200 h 1985872"/>
              <a:gd name="connsiteX125" fmla="*/ 1444875 w 2363085"/>
              <a:gd name="connsiteY125" fmla="*/ 811530 h 1985872"/>
              <a:gd name="connsiteX126" fmla="*/ 1433445 w 2363085"/>
              <a:gd name="connsiteY126" fmla="*/ 788670 h 1985872"/>
              <a:gd name="connsiteX127" fmla="*/ 1422015 w 2363085"/>
              <a:gd name="connsiteY127" fmla="*/ 750570 h 1985872"/>
              <a:gd name="connsiteX128" fmla="*/ 1414395 w 2363085"/>
              <a:gd name="connsiteY128" fmla="*/ 735330 h 1985872"/>
              <a:gd name="connsiteX129" fmla="*/ 1406775 w 2363085"/>
              <a:gd name="connsiteY129" fmla="*/ 712470 h 1985872"/>
              <a:gd name="connsiteX130" fmla="*/ 1402965 w 2363085"/>
              <a:gd name="connsiteY130" fmla="*/ 697230 h 1985872"/>
              <a:gd name="connsiteX131" fmla="*/ 1387725 w 2363085"/>
              <a:gd name="connsiteY131" fmla="*/ 659130 h 1985872"/>
              <a:gd name="connsiteX132" fmla="*/ 1383915 w 2363085"/>
              <a:gd name="connsiteY132" fmla="*/ 636270 h 1985872"/>
              <a:gd name="connsiteX133" fmla="*/ 1376295 w 2363085"/>
              <a:gd name="connsiteY133" fmla="*/ 601980 h 1985872"/>
              <a:gd name="connsiteX134" fmla="*/ 1372485 w 2363085"/>
              <a:gd name="connsiteY134" fmla="*/ 556260 h 1985872"/>
              <a:gd name="connsiteX135" fmla="*/ 1361055 w 2363085"/>
              <a:gd name="connsiteY135" fmla="*/ 514350 h 1985872"/>
              <a:gd name="connsiteX136" fmla="*/ 1364865 w 2363085"/>
              <a:gd name="connsiteY136" fmla="*/ 495300 h 1985872"/>
              <a:gd name="connsiteX137" fmla="*/ 1380105 w 2363085"/>
              <a:gd name="connsiteY137" fmla="*/ 487680 h 1985872"/>
              <a:gd name="connsiteX138" fmla="*/ 1406775 w 2363085"/>
              <a:gd name="connsiteY138" fmla="*/ 480060 h 1985872"/>
              <a:gd name="connsiteX139" fmla="*/ 1414395 w 2363085"/>
              <a:gd name="connsiteY139" fmla="*/ 468630 h 1985872"/>
              <a:gd name="connsiteX140" fmla="*/ 1425825 w 2363085"/>
              <a:gd name="connsiteY140" fmla="*/ 464820 h 1985872"/>
              <a:gd name="connsiteX141" fmla="*/ 1437255 w 2363085"/>
              <a:gd name="connsiteY141" fmla="*/ 457200 h 1985872"/>
              <a:gd name="connsiteX142" fmla="*/ 1448685 w 2363085"/>
              <a:gd name="connsiteY142" fmla="*/ 453390 h 1985872"/>
              <a:gd name="connsiteX143" fmla="*/ 1471545 w 2363085"/>
              <a:gd name="connsiteY143" fmla="*/ 438150 h 1985872"/>
              <a:gd name="connsiteX144" fmla="*/ 1562985 w 2363085"/>
              <a:gd name="connsiteY144" fmla="*/ 445770 h 1985872"/>
              <a:gd name="connsiteX145" fmla="*/ 1620135 w 2363085"/>
              <a:gd name="connsiteY145" fmla="*/ 453390 h 1985872"/>
              <a:gd name="connsiteX146" fmla="*/ 1688715 w 2363085"/>
              <a:gd name="connsiteY146" fmla="*/ 461010 h 1985872"/>
              <a:gd name="connsiteX147" fmla="*/ 1707765 w 2363085"/>
              <a:gd name="connsiteY147" fmla="*/ 426720 h 1985872"/>
              <a:gd name="connsiteX148" fmla="*/ 1715385 w 2363085"/>
              <a:gd name="connsiteY148" fmla="*/ 415290 h 1985872"/>
              <a:gd name="connsiteX149" fmla="*/ 1723005 w 2363085"/>
              <a:gd name="connsiteY149" fmla="*/ 403860 h 1985872"/>
              <a:gd name="connsiteX150" fmla="*/ 1726815 w 2363085"/>
              <a:gd name="connsiteY150" fmla="*/ 384810 h 1985872"/>
              <a:gd name="connsiteX151" fmla="*/ 1745865 w 2363085"/>
              <a:gd name="connsiteY151" fmla="*/ 361950 h 1985872"/>
              <a:gd name="connsiteX152" fmla="*/ 1753485 w 2363085"/>
              <a:gd name="connsiteY152" fmla="*/ 350520 h 1985872"/>
              <a:gd name="connsiteX153" fmla="*/ 1806825 w 2363085"/>
              <a:gd name="connsiteY153" fmla="*/ 358140 h 1985872"/>
              <a:gd name="connsiteX154" fmla="*/ 1818255 w 2363085"/>
              <a:gd name="connsiteY154" fmla="*/ 361950 h 1985872"/>
              <a:gd name="connsiteX155" fmla="*/ 1844925 w 2363085"/>
              <a:gd name="connsiteY155" fmla="*/ 381000 h 1985872"/>
              <a:gd name="connsiteX156" fmla="*/ 1852545 w 2363085"/>
              <a:gd name="connsiteY156" fmla="*/ 392430 h 1985872"/>
              <a:gd name="connsiteX157" fmla="*/ 1867785 w 2363085"/>
              <a:gd name="connsiteY157" fmla="*/ 403860 h 1985872"/>
              <a:gd name="connsiteX158" fmla="*/ 1879215 w 2363085"/>
              <a:gd name="connsiteY158" fmla="*/ 415290 h 1985872"/>
              <a:gd name="connsiteX159" fmla="*/ 1894455 w 2363085"/>
              <a:gd name="connsiteY159" fmla="*/ 422910 h 1985872"/>
              <a:gd name="connsiteX160" fmla="*/ 1905885 w 2363085"/>
              <a:gd name="connsiteY160" fmla="*/ 434340 h 1985872"/>
              <a:gd name="connsiteX161" fmla="*/ 1928745 w 2363085"/>
              <a:gd name="connsiteY161" fmla="*/ 441960 h 1985872"/>
              <a:gd name="connsiteX162" fmla="*/ 2039235 w 2363085"/>
              <a:gd name="connsiteY162" fmla="*/ 438150 h 1985872"/>
              <a:gd name="connsiteX163" fmla="*/ 2050665 w 2363085"/>
              <a:gd name="connsiteY163" fmla="*/ 430530 h 1985872"/>
              <a:gd name="connsiteX164" fmla="*/ 2073525 w 2363085"/>
              <a:gd name="connsiteY164" fmla="*/ 419100 h 1985872"/>
              <a:gd name="connsiteX165" fmla="*/ 2084955 w 2363085"/>
              <a:gd name="connsiteY165" fmla="*/ 407670 h 1985872"/>
              <a:gd name="connsiteX166" fmla="*/ 2100195 w 2363085"/>
              <a:gd name="connsiteY166" fmla="*/ 400050 h 1985872"/>
              <a:gd name="connsiteX167" fmla="*/ 2111625 w 2363085"/>
              <a:gd name="connsiteY167" fmla="*/ 392430 h 1985872"/>
              <a:gd name="connsiteX168" fmla="*/ 2115435 w 2363085"/>
              <a:gd name="connsiteY168" fmla="*/ 369570 h 1985872"/>
              <a:gd name="connsiteX169" fmla="*/ 2119245 w 2363085"/>
              <a:gd name="connsiteY169" fmla="*/ 339090 h 1985872"/>
              <a:gd name="connsiteX170" fmla="*/ 2123055 w 2363085"/>
              <a:gd name="connsiteY170" fmla="*/ 320040 h 1985872"/>
              <a:gd name="connsiteX171" fmla="*/ 2126865 w 2363085"/>
              <a:gd name="connsiteY171" fmla="*/ 293370 h 1985872"/>
              <a:gd name="connsiteX172" fmla="*/ 2157345 w 2363085"/>
              <a:gd name="connsiteY172" fmla="*/ 300990 h 1985872"/>
              <a:gd name="connsiteX173" fmla="*/ 2168775 w 2363085"/>
              <a:gd name="connsiteY173" fmla="*/ 308610 h 1985872"/>
              <a:gd name="connsiteX174" fmla="*/ 2199255 w 2363085"/>
              <a:gd name="connsiteY174" fmla="*/ 312420 h 1985872"/>
              <a:gd name="connsiteX175" fmla="*/ 2225925 w 2363085"/>
              <a:gd name="connsiteY175" fmla="*/ 323850 h 1985872"/>
              <a:gd name="connsiteX176" fmla="*/ 2237355 w 2363085"/>
              <a:gd name="connsiteY176" fmla="*/ 335280 h 1985872"/>
              <a:gd name="connsiteX177" fmla="*/ 2248785 w 2363085"/>
              <a:gd name="connsiteY177" fmla="*/ 339090 h 1985872"/>
              <a:gd name="connsiteX178" fmla="*/ 2260215 w 2363085"/>
              <a:gd name="connsiteY178" fmla="*/ 346710 h 1985872"/>
              <a:gd name="connsiteX179" fmla="*/ 2267835 w 2363085"/>
              <a:gd name="connsiteY179" fmla="*/ 396240 h 1985872"/>
              <a:gd name="connsiteX180" fmla="*/ 2271645 w 2363085"/>
              <a:gd name="connsiteY180" fmla="*/ 407670 h 1985872"/>
              <a:gd name="connsiteX181" fmla="*/ 2279265 w 2363085"/>
              <a:gd name="connsiteY181" fmla="*/ 419100 h 1985872"/>
              <a:gd name="connsiteX182" fmla="*/ 2332605 w 2363085"/>
              <a:gd name="connsiteY182" fmla="*/ 415290 h 1985872"/>
              <a:gd name="connsiteX183" fmla="*/ 2355465 w 2363085"/>
              <a:gd name="connsiteY183" fmla="*/ 411480 h 1985872"/>
              <a:gd name="connsiteX184" fmla="*/ 2351655 w 2363085"/>
              <a:gd name="connsiteY184" fmla="*/ 400050 h 1985872"/>
              <a:gd name="connsiteX185" fmla="*/ 2355465 w 2363085"/>
              <a:gd name="connsiteY185" fmla="*/ 373380 h 1985872"/>
              <a:gd name="connsiteX186" fmla="*/ 2359275 w 2363085"/>
              <a:gd name="connsiteY186" fmla="*/ 361950 h 1985872"/>
              <a:gd name="connsiteX187" fmla="*/ 2363085 w 2363085"/>
              <a:gd name="connsiteY187" fmla="*/ 342900 h 1985872"/>
              <a:gd name="connsiteX188" fmla="*/ 2355465 w 2363085"/>
              <a:gd name="connsiteY188" fmla="*/ 300990 h 1985872"/>
              <a:gd name="connsiteX189" fmla="*/ 2332605 w 2363085"/>
              <a:gd name="connsiteY189" fmla="*/ 285750 h 1985872"/>
              <a:gd name="connsiteX190" fmla="*/ 2324985 w 2363085"/>
              <a:gd name="connsiteY190" fmla="*/ 274320 h 1985872"/>
              <a:gd name="connsiteX191" fmla="*/ 2317365 w 2363085"/>
              <a:gd name="connsiteY191" fmla="*/ 251460 h 1985872"/>
              <a:gd name="connsiteX192" fmla="*/ 2298315 w 2363085"/>
              <a:gd name="connsiteY192" fmla="*/ 228600 h 1985872"/>
              <a:gd name="connsiteX193" fmla="*/ 2286885 w 2363085"/>
              <a:gd name="connsiteY193" fmla="*/ 220980 h 1985872"/>
              <a:gd name="connsiteX194" fmla="*/ 2264025 w 2363085"/>
              <a:gd name="connsiteY194" fmla="*/ 201930 h 1985872"/>
              <a:gd name="connsiteX195" fmla="*/ 2237355 w 2363085"/>
              <a:gd name="connsiteY195" fmla="*/ 186690 h 1985872"/>
              <a:gd name="connsiteX196" fmla="*/ 2214495 w 2363085"/>
              <a:gd name="connsiteY196" fmla="*/ 171450 h 1985872"/>
              <a:gd name="connsiteX197" fmla="*/ 2203065 w 2363085"/>
              <a:gd name="connsiteY197" fmla="*/ 163830 h 1985872"/>
              <a:gd name="connsiteX198" fmla="*/ 2191635 w 2363085"/>
              <a:gd name="connsiteY198" fmla="*/ 160020 h 1985872"/>
              <a:gd name="connsiteX199" fmla="*/ 2157345 w 2363085"/>
              <a:gd name="connsiteY199" fmla="*/ 133350 h 1985872"/>
              <a:gd name="connsiteX200" fmla="*/ 2145915 w 2363085"/>
              <a:gd name="connsiteY200" fmla="*/ 125730 h 1985872"/>
              <a:gd name="connsiteX201" fmla="*/ 2134485 w 2363085"/>
              <a:gd name="connsiteY201" fmla="*/ 118110 h 1985872"/>
              <a:gd name="connsiteX202" fmla="*/ 2123055 w 2363085"/>
              <a:gd name="connsiteY202" fmla="*/ 114300 h 1985872"/>
              <a:gd name="connsiteX203" fmla="*/ 2104005 w 2363085"/>
              <a:gd name="connsiteY203" fmla="*/ 91440 h 1985872"/>
              <a:gd name="connsiteX204" fmla="*/ 2092575 w 2363085"/>
              <a:gd name="connsiteY204" fmla="*/ 83820 h 1985872"/>
              <a:gd name="connsiteX205" fmla="*/ 2073525 w 2363085"/>
              <a:gd name="connsiteY205" fmla="*/ 64770 h 1985872"/>
              <a:gd name="connsiteX206" fmla="*/ 2058285 w 2363085"/>
              <a:gd name="connsiteY206" fmla="*/ 49530 h 1985872"/>
              <a:gd name="connsiteX207" fmla="*/ 2046855 w 2363085"/>
              <a:gd name="connsiteY207" fmla="*/ 41910 h 1985872"/>
              <a:gd name="connsiteX208" fmla="*/ 2027805 w 2363085"/>
              <a:gd name="connsiteY208" fmla="*/ 19050 h 1985872"/>
              <a:gd name="connsiteX209" fmla="*/ 2023995 w 2363085"/>
              <a:gd name="connsiteY209" fmla="*/ 0 h 1985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2363085" h="1985872">
                <a:moveTo>
                  <a:pt x="4695" y="1573530"/>
                </a:moveTo>
                <a:cubicBezTo>
                  <a:pt x="684" y="1593583"/>
                  <a:pt x="-3479" y="1604390"/>
                  <a:pt x="4695" y="1626870"/>
                </a:cubicBezTo>
                <a:cubicBezTo>
                  <a:pt x="6260" y="1631173"/>
                  <a:pt x="12315" y="1631950"/>
                  <a:pt x="16125" y="1634490"/>
                </a:cubicBezTo>
                <a:cubicBezTo>
                  <a:pt x="18665" y="1638300"/>
                  <a:pt x="20169" y="1643059"/>
                  <a:pt x="23745" y="1645920"/>
                </a:cubicBezTo>
                <a:cubicBezTo>
                  <a:pt x="26881" y="1648429"/>
                  <a:pt x="32335" y="1646890"/>
                  <a:pt x="35175" y="1649730"/>
                </a:cubicBezTo>
                <a:cubicBezTo>
                  <a:pt x="38015" y="1652570"/>
                  <a:pt x="37189" y="1657568"/>
                  <a:pt x="38985" y="1661160"/>
                </a:cubicBezTo>
                <a:cubicBezTo>
                  <a:pt x="41033" y="1665256"/>
                  <a:pt x="44557" y="1668494"/>
                  <a:pt x="46605" y="1672590"/>
                </a:cubicBezTo>
                <a:cubicBezTo>
                  <a:pt x="48401" y="1676182"/>
                  <a:pt x="49261" y="1680173"/>
                  <a:pt x="50415" y="1684020"/>
                </a:cubicBezTo>
                <a:cubicBezTo>
                  <a:pt x="53072" y="1692876"/>
                  <a:pt x="55316" y="1701853"/>
                  <a:pt x="58035" y="1710690"/>
                </a:cubicBezTo>
                <a:cubicBezTo>
                  <a:pt x="60397" y="1718367"/>
                  <a:pt x="63115" y="1725930"/>
                  <a:pt x="65655" y="1733550"/>
                </a:cubicBezTo>
                <a:cubicBezTo>
                  <a:pt x="68195" y="1741170"/>
                  <a:pt x="71327" y="1748618"/>
                  <a:pt x="73275" y="1756410"/>
                </a:cubicBezTo>
                <a:cubicBezTo>
                  <a:pt x="85186" y="1804053"/>
                  <a:pt x="69963" y="1744819"/>
                  <a:pt x="80895" y="1783080"/>
                </a:cubicBezTo>
                <a:cubicBezTo>
                  <a:pt x="82334" y="1788115"/>
                  <a:pt x="82642" y="1793507"/>
                  <a:pt x="84705" y="1798320"/>
                </a:cubicBezTo>
                <a:cubicBezTo>
                  <a:pt x="86509" y="1802529"/>
                  <a:pt x="89785" y="1805940"/>
                  <a:pt x="92325" y="1809750"/>
                </a:cubicBezTo>
                <a:cubicBezTo>
                  <a:pt x="93595" y="1817370"/>
                  <a:pt x="93164" y="1825479"/>
                  <a:pt x="96135" y="1832610"/>
                </a:cubicBezTo>
                <a:cubicBezTo>
                  <a:pt x="99657" y="1841064"/>
                  <a:pt x="106295" y="1847850"/>
                  <a:pt x="111375" y="1855470"/>
                </a:cubicBezTo>
                <a:cubicBezTo>
                  <a:pt x="113915" y="1859280"/>
                  <a:pt x="117547" y="1862556"/>
                  <a:pt x="118995" y="1866900"/>
                </a:cubicBezTo>
                <a:cubicBezTo>
                  <a:pt x="124253" y="1882674"/>
                  <a:pt x="120577" y="1874988"/>
                  <a:pt x="130425" y="1889760"/>
                </a:cubicBezTo>
                <a:cubicBezTo>
                  <a:pt x="131695" y="1894840"/>
                  <a:pt x="131893" y="1900316"/>
                  <a:pt x="134235" y="1905000"/>
                </a:cubicBezTo>
                <a:cubicBezTo>
                  <a:pt x="138331" y="1913191"/>
                  <a:pt x="142999" y="1921384"/>
                  <a:pt x="149475" y="1927860"/>
                </a:cubicBezTo>
                <a:cubicBezTo>
                  <a:pt x="157095" y="1935480"/>
                  <a:pt x="161880" y="1948106"/>
                  <a:pt x="172335" y="1950720"/>
                </a:cubicBezTo>
                <a:cubicBezTo>
                  <a:pt x="223327" y="1963468"/>
                  <a:pt x="182342" y="1954350"/>
                  <a:pt x="298065" y="1958340"/>
                </a:cubicBezTo>
                <a:cubicBezTo>
                  <a:pt x="303145" y="1957070"/>
                  <a:pt x="311649" y="1959498"/>
                  <a:pt x="313305" y="1954530"/>
                </a:cubicBezTo>
                <a:cubicBezTo>
                  <a:pt x="314753" y="1950186"/>
                  <a:pt x="305113" y="1950148"/>
                  <a:pt x="301875" y="1946910"/>
                </a:cubicBezTo>
                <a:cubicBezTo>
                  <a:pt x="294489" y="1939524"/>
                  <a:pt x="293544" y="1933346"/>
                  <a:pt x="290445" y="1924050"/>
                </a:cubicBezTo>
                <a:cubicBezTo>
                  <a:pt x="292985" y="1920240"/>
                  <a:pt x="294619" y="1915635"/>
                  <a:pt x="298065" y="1912620"/>
                </a:cubicBezTo>
                <a:cubicBezTo>
                  <a:pt x="304957" y="1906589"/>
                  <a:pt x="320925" y="1897380"/>
                  <a:pt x="320925" y="1897380"/>
                </a:cubicBezTo>
                <a:cubicBezTo>
                  <a:pt x="347851" y="1902765"/>
                  <a:pt x="333832" y="1899142"/>
                  <a:pt x="362835" y="1908810"/>
                </a:cubicBezTo>
                <a:lnTo>
                  <a:pt x="374265" y="1912620"/>
                </a:lnTo>
                <a:lnTo>
                  <a:pt x="385695" y="1916430"/>
                </a:lnTo>
                <a:cubicBezTo>
                  <a:pt x="400935" y="1915160"/>
                  <a:pt x="416639" y="1916560"/>
                  <a:pt x="431415" y="1912620"/>
                </a:cubicBezTo>
                <a:cubicBezTo>
                  <a:pt x="437711" y="1910941"/>
                  <a:pt x="450955" y="1888717"/>
                  <a:pt x="454275" y="1885950"/>
                </a:cubicBezTo>
                <a:cubicBezTo>
                  <a:pt x="457360" y="1883379"/>
                  <a:pt x="462113" y="1883936"/>
                  <a:pt x="465705" y="1882140"/>
                </a:cubicBezTo>
                <a:cubicBezTo>
                  <a:pt x="492017" y="1868984"/>
                  <a:pt x="460657" y="1878639"/>
                  <a:pt x="492375" y="1870710"/>
                </a:cubicBezTo>
                <a:cubicBezTo>
                  <a:pt x="522726" y="1871794"/>
                  <a:pt x="585359" y="1870257"/>
                  <a:pt x="625725" y="1878330"/>
                </a:cubicBezTo>
                <a:cubicBezTo>
                  <a:pt x="629663" y="1879118"/>
                  <a:pt x="633345" y="1880870"/>
                  <a:pt x="637155" y="1882140"/>
                </a:cubicBezTo>
                <a:cubicBezTo>
                  <a:pt x="704187" y="1875437"/>
                  <a:pt x="671445" y="1891223"/>
                  <a:pt x="671445" y="1866900"/>
                </a:cubicBezTo>
                <a:cubicBezTo>
                  <a:pt x="671445" y="1861664"/>
                  <a:pt x="673985" y="1856740"/>
                  <a:pt x="675255" y="1851660"/>
                </a:cubicBezTo>
                <a:cubicBezTo>
                  <a:pt x="676525" y="1861820"/>
                  <a:pt x="677233" y="1872066"/>
                  <a:pt x="679065" y="1882140"/>
                </a:cubicBezTo>
                <a:cubicBezTo>
                  <a:pt x="679783" y="1886091"/>
                  <a:pt x="681901" y="1889674"/>
                  <a:pt x="682875" y="1893570"/>
                </a:cubicBezTo>
                <a:cubicBezTo>
                  <a:pt x="685715" y="1904929"/>
                  <a:pt x="687955" y="1916430"/>
                  <a:pt x="690495" y="1927860"/>
                </a:cubicBezTo>
                <a:cubicBezTo>
                  <a:pt x="719705" y="1926590"/>
                  <a:pt x="749285" y="1928857"/>
                  <a:pt x="778125" y="1924050"/>
                </a:cubicBezTo>
                <a:cubicBezTo>
                  <a:pt x="782086" y="1923390"/>
                  <a:pt x="779426" y="1915756"/>
                  <a:pt x="781935" y="1912620"/>
                </a:cubicBezTo>
                <a:cubicBezTo>
                  <a:pt x="784796" y="1909044"/>
                  <a:pt x="789555" y="1907540"/>
                  <a:pt x="793365" y="1905000"/>
                </a:cubicBezTo>
                <a:cubicBezTo>
                  <a:pt x="808727" y="1874276"/>
                  <a:pt x="791392" y="1899965"/>
                  <a:pt x="812415" y="1885950"/>
                </a:cubicBezTo>
                <a:cubicBezTo>
                  <a:pt x="840955" y="1866924"/>
                  <a:pt x="808097" y="1879769"/>
                  <a:pt x="835275" y="1870710"/>
                </a:cubicBezTo>
                <a:cubicBezTo>
                  <a:pt x="841812" y="1844563"/>
                  <a:pt x="835140" y="1842202"/>
                  <a:pt x="854325" y="1832610"/>
                </a:cubicBezTo>
                <a:cubicBezTo>
                  <a:pt x="857917" y="1830814"/>
                  <a:pt x="861945" y="1830070"/>
                  <a:pt x="865755" y="1828800"/>
                </a:cubicBezTo>
                <a:cubicBezTo>
                  <a:pt x="874183" y="1829402"/>
                  <a:pt x="913206" y="1827760"/>
                  <a:pt x="930525" y="1836420"/>
                </a:cubicBezTo>
                <a:cubicBezTo>
                  <a:pt x="934621" y="1838468"/>
                  <a:pt x="938437" y="1841109"/>
                  <a:pt x="941955" y="1844040"/>
                </a:cubicBezTo>
                <a:cubicBezTo>
                  <a:pt x="946094" y="1847489"/>
                  <a:pt x="950253" y="1851085"/>
                  <a:pt x="953385" y="1855470"/>
                </a:cubicBezTo>
                <a:cubicBezTo>
                  <a:pt x="959270" y="1863709"/>
                  <a:pt x="961706" y="1872812"/>
                  <a:pt x="964815" y="1882140"/>
                </a:cubicBezTo>
                <a:cubicBezTo>
                  <a:pt x="965905" y="1889771"/>
                  <a:pt x="971346" y="1934391"/>
                  <a:pt x="976245" y="1939290"/>
                </a:cubicBezTo>
                <a:lnTo>
                  <a:pt x="987675" y="1950720"/>
                </a:lnTo>
                <a:cubicBezTo>
                  <a:pt x="988945" y="1954530"/>
                  <a:pt x="988976" y="1959014"/>
                  <a:pt x="991485" y="1962150"/>
                </a:cubicBezTo>
                <a:cubicBezTo>
                  <a:pt x="1001090" y="1974157"/>
                  <a:pt x="1021502" y="1972093"/>
                  <a:pt x="1033395" y="1973580"/>
                </a:cubicBezTo>
                <a:cubicBezTo>
                  <a:pt x="1037205" y="1976120"/>
                  <a:pt x="1040616" y="1979396"/>
                  <a:pt x="1044825" y="1981200"/>
                </a:cubicBezTo>
                <a:cubicBezTo>
                  <a:pt x="1068463" y="1991330"/>
                  <a:pt x="1115237" y="1981945"/>
                  <a:pt x="1128645" y="1981200"/>
                </a:cubicBezTo>
                <a:cubicBezTo>
                  <a:pt x="1138970" y="1979479"/>
                  <a:pt x="1186364" y="1971833"/>
                  <a:pt x="1189605" y="1969770"/>
                </a:cubicBezTo>
                <a:cubicBezTo>
                  <a:pt x="1195068" y="1966293"/>
                  <a:pt x="1191141" y="1956783"/>
                  <a:pt x="1193415" y="1950720"/>
                </a:cubicBezTo>
                <a:cubicBezTo>
                  <a:pt x="1195023" y="1946433"/>
                  <a:pt x="1198495" y="1943100"/>
                  <a:pt x="1201035" y="1939290"/>
                </a:cubicBezTo>
                <a:cubicBezTo>
                  <a:pt x="1202305" y="1934210"/>
                  <a:pt x="1202782" y="1928863"/>
                  <a:pt x="1204845" y="1924050"/>
                </a:cubicBezTo>
                <a:cubicBezTo>
                  <a:pt x="1217045" y="1895583"/>
                  <a:pt x="1209439" y="1931562"/>
                  <a:pt x="1216275" y="1897380"/>
                </a:cubicBezTo>
                <a:cubicBezTo>
                  <a:pt x="1217790" y="1889805"/>
                  <a:pt x="1215450" y="1880700"/>
                  <a:pt x="1220085" y="1874520"/>
                </a:cubicBezTo>
                <a:cubicBezTo>
                  <a:pt x="1224188" y="1869049"/>
                  <a:pt x="1232785" y="1869440"/>
                  <a:pt x="1239135" y="1866900"/>
                </a:cubicBezTo>
                <a:cubicBezTo>
                  <a:pt x="1268678" y="1886595"/>
                  <a:pt x="1253307" y="1879244"/>
                  <a:pt x="1284855" y="1889760"/>
                </a:cubicBezTo>
                <a:lnTo>
                  <a:pt x="1296285" y="1893570"/>
                </a:lnTo>
                <a:cubicBezTo>
                  <a:pt x="1299291" y="1884551"/>
                  <a:pt x="1303905" y="1872285"/>
                  <a:pt x="1303905" y="1863090"/>
                </a:cubicBezTo>
                <a:cubicBezTo>
                  <a:pt x="1303905" y="1859074"/>
                  <a:pt x="1301365" y="1855470"/>
                  <a:pt x="1300095" y="1851660"/>
                </a:cubicBezTo>
                <a:cubicBezTo>
                  <a:pt x="1308675" y="1800182"/>
                  <a:pt x="1297239" y="1849514"/>
                  <a:pt x="1311525" y="1817370"/>
                </a:cubicBezTo>
                <a:cubicBezTo>
                  <a:pt x="1314787" y="1810030"/>
                  <a:pt x="1315553" y="1801694"/>
                  <a:pt x="1319145" y="1794510"/>
                </a:cubicBezTo>
                <a:lnTo>
                  <a:pt x="1326765" y="1779270"/>
                </a:lnTo>
                <a:cubicBezTo>
                  <a:pt x="1328035" y="1772920"/>
                  <a:pt x="1328301" y="1766283"/>
                  <a:pt x="1330575" y="1760220"/>
                </a:cubicBezTo>
                <a:cubicBezTo>
                  <a:pt x="1332183" y="1755933"/>
                  <a:pt x="1336747" y="1753134"/>
                  <a:pt x="1338195" y="1748790"/>
                </a:cubicBezTo>
                <a:cubicBezTo>
                  <a:pt x="1340638" y="1741461"/>
                  <a:pt x="1340329" y="1733471"/>
                  <a:pt x="1342005" y="1725930"/>
                </a:cubicBezTo>
                <a:cubicBezTo>
                  <a:pt x="1342876" y="1722010"/>
                  <a:pt x="1344545" y="1718310"/>
                  <a:pt x="1345815" y="1714500"/>
                </a:cubicBezTo>
                <a:cubicBezTo>
                  <a:pt x="1347482" y="1702828"/>
                  <a:pt x="1346066" y="1685343"/>
                  <a:pt x="1357245" y="1676400"/>
                </a:cubicBezTo>
                <a:cubicBezTo>
                  <a:pt x="1360381" y="1673891"/>
                  <a:pt x="1364865" y="1673860"/>
                  <a:pt x="1368675" y="1672590"/>
                </a:cubicBezTo>
                <a:cubicBezTo>
                  <a:pt x="1373755" y="1668780"/>
                  <a:pt x="1377639" y="1662126"/>
                  <a:pt x="1383915" y="1661160"/>
                </a:cubicBezTo>
                <a:cubicBezTo>
                  <a:pt x="1395282" y="1659411"/>
                  <a:pt x="1407213" y="1661588"/>
                  <a:pt x="1418205" y="1664970"/>
                </a:cubicBezTo>
                <a:cubicBezTo>
                  <a:pt x="1424274" y="1666837"/>
                  <a:pt x="1428278" y="1672709"/>
                  <a:pt x="1433445" y="1676400"/>
                </a:cubicBezTo>
                <a:cubicBezTo>
                  <a:pt x="1437171" y="1679062"/>
                  <a:pt x="1441065" y="1681480"/>
                  <a:pt x="1444875" y="1684020"/>
                </a:cubicBezTo>
                <a:cubicBezTo>
                  <a:pt x="1458845" y="1681480"/>
                  <a:pt x="1473734" y="1681993"/>
                  <a:pt x="1486785" y="1676400"/>
                </a:cubicBezTo>
                <a:cubicBezTo>
                  <a:pt x="1488990" y="1675455"/>
                  <a:pt x="1503326" y="1653494"/>
                  <a:pt x="1505835" y="1649730"/>
                </a:cubicBezTo>
                <a:cubicBezTo>
                  <a:pt x="1504565" y="1640840"/>
                  <a:pt x="1506283" y="1630967"/>
                  <a:pt x="1502025" y="1623060"/>
                </a:cubicBezTo>
                <a:cubicBezTo>
                  <a:pt x="1488779" y="1598459"/>
                  <a:pt x="1481203" y="1600608"/>
                  <a:pt x="1460115" y="1596390"/>
                </a:cubicBezTo>
                <a:cubicBezTo>
                  <a:pt x="1456139" y="1524826"/>
                  <a:pt x="1452269" y="1540448"/>
                  <a:pt x="1463925" y="1478280"/>
                </a:cubicBezTo>
                <a:cubicBezTo>
                  <a:pt x="1464665" y="1474333"/>
                  <a:pt x="1465742" y="1470337"/>
                  <a:pt x="1467735" y="1466850"/>
                </a:cubicBezTo>
                <a:cubicBezTo>
                  <a:pt x="1470885" y="1461337"/>
                  <a:pt x="1475355" y="1456690"/>
                  <a:pt x="1479165" y="1451610"/>
                </a:cubicBezTo>
                <a:cubicBezTo>
                  <a:pt x="1480435" y="1446530"/>
                  <a:pt x="1482975" y="1441606"/>
                  <a:pt x="1482975" y="1436370"/>
                </a:cubicBezTo>
                <a:cubicBezTo>
                  <a:pt x="1482975" y="1407132"/>
                  <a:pt x="1481407" y="1377891"/>
                  <a:pt x="1479165" y="1348740"/>
                </a:cubicBezTo>
                <a:cubicBezTo>
                  <a:pt x="1478857" y="1344736"/>
                  <a:pt x="1476226" y="1341230"/>
                  <a:pt x="1475355" y="1337310"/>
                </a:cubicBezTo>
                <a:cubicBezTo>
                  <a:pt x="1473679" y="1329769"/>
                  <a:pt x="1473221" y="1321991"/>
                  <a:pt x="1471545" y="1314450"/>
                </a:cubicBezTo>
                <a:cubicBezTo>
                  <a:pt x="1470674" y="1310530"/>
                  <a:pt x="1468709" y="1306916"/>
                  <a:pt x="1467735" y="1303020"/>
                </a:cubicBezTo>
                <a:cubicBezTo>
                  <a:pt x="1461144" y="1276655"/>
                  <a:pt x="1468849" y="1291356"/>
                  <a:pt x="1456305" y="1272540"/>
                </a:cubicBezTo>
                <a:cubicBezTo>
                  <a:pt x="1455035" y="1267460"/>
                  <a:pt x="1454558" y="1262113"/>
                  <a:pt x="1452495" y="1257300"/>
                </a:cubicBezTo>
                <a:cubicBezTo>
                  <a:pt x="1450691" y="1253091"/>
                  <a:pt x="1447147" y="1249846"/>
                  <a:pt x="1444875" y="1245870"/>
                </a:cubicBezTo>
                <a:cubicBezTo>
                  <a:pt x="1431502" y="1222467"/>
                  <a:pt x="1444443" y="1237818"/>
                  <a:pt x="1425825" y="1219200"/>
                </a:cubicBezTo>
                <a:cubicBezTo>
                  <a:pt x="1424555" y="1212850"/>
                  <a:pt x="1422015" y="1206626"/>
                  <a:pt x="1422015" y="1200150"/>
                </a:cubicBezTo>
                <a:cubicBezTo>
                  <a:pt x="1422015" y="1183180"/>
                  <a:pt x="1422584" y="1163262"/>
                  <a:pt x="1429635" y="1146810"/>
                </a:cubicBezTo>
                <a:cubicBezTo>
                  <a:pt x="1431872" y="1141590"/>
                  <a:pt x="1433847" y="1136114"/>
                  <a:pt x="1437255" y="1131570"/>
                </a:cubicBezTo>
                <a:cubicBezTo>
                  <a:pt x="1447884" y="1117398"/>
                  <a:pt x="1451520" y="1117571"/>
                  <a:pt x="1463925" y="1108710"/>
                </a:cubicBezTo>
                <a:cubicBezTo>
                  <a:pt x="1467952" y="1105834"/>
                  <a:pt x="1484609" y="1092653"/>
                  <a:pt x="1490595" y="1089660"/>
                </a:cubicBezTo>
                <a:cubicBezTo>
                  <a:pt x="1496712" y="1086601"/>
                  <a:pt x="1503295" y="1084580"/>
                  <a:pt x="1509645" y="1082040"/>
                </a:cubicBezTo>
                <a:cubicBezTo>
                  <a:pt x="1513455" y="1078230"/>
                  <a:pt x="1516936" y="1074059"/>
                  <a:pt x="1521075" y="1070610"/>
                </a:cubicBezTo>
                <a:cubicBezTo>
                  <a:pt x="1524593" y="1067679"/>
                  <a:pt x="1529267" y="1066228"/>
                  <a:pt x="1532505" y="1062990"/>
                </a:cubicBezTo>
                <a:cubicBezTo>
                  <a:pt x="1535743" y="1059752"/>
                  <a:pt x="1537194" y="1055078"/>
                  <a:pt x="1540125" y="1051560"/>
                </a:cubicBezTo>
                <a:cubicBezTo>
                  <a:pt x="1543574" y="1047421"/>
                  <a:pt x="1548048" y="1044221"/>
                  <a:pt x="1551555" y="1040130"/>
                </a:cubicBezTo>
                <a:cubicBezTo>
                  <a:pt x="1570458" y="1018076"/>
                  <a:pt x="1554294" y="1030684"/>
                  <a:pt x="1574415" y="1017270"/>
                </a:cubicBezTo>
                <a:cubicBezTo>
                  <a:pt x="1576955" y="1013460"/>
                  <a:pt x="1578797" y="1009078"/>
                  <a:pt x="1582035" y="1005840"/>
                </a:cubicBezTo>
                <a:cubicBezTo>
                  <a:pt x="1594648" y="993227"/>
                  <a:pt x="1593764" y="1002553"/>
                  <a:pt x="1608705" y="990600"/>
                </a:cubicBezTo>
                <a:cubicBezTo>
                  <a:pt x="1617120" y="983868"/>
                  <a:pt x="1623945" y="975360"/>
                  <a:pt x="1631565" y="967740"/>
                </a:cubicBezTo>
                <a:lnTo>
                  <a:pt x="1642995" y="956310"/>
                </a:lnTo>
                <a:cubicBezTo>
                  <a:pt x="1654906" y="908667"/>
                  <a:pt x="1639683" y="967901"/>
                  <a:pt x="1650615" y="929640"/>
                </a:cubicBezTo>
                <a:cubicBezTo>
                  <a:pt x="1660183" y="896152"/>
                  <a:pt x="1649100" y="930375"/>
                  <a:pt x="1658235" y="902970"/>
                </a:cubicBezTo>
                <a:cubicBezTo>
                  <a:pt x="1656965" y="896620"/>
                  <a:pt x="1659004" y="888499"/>
                  <a:pt x="1654425" y="883920"/>
                </a:cubicBezTo>
                <a:cubicBezTo>
                  <a:pt x="1648745" y="878240"/>
                  <a:pt x="1639185" y="878840"/>
                  <a:pt x="1631565" y="876300"/>
                </a:cubicBezTo>
                <a:lnTo>
                  <a:pt x="1620135" y="872490"/>
                </a:lnTo>
                <a:cubicBezTo>
                  <a:pt x="1608102" y="873827"/>
                  <a:pt x="1584498" y="874900"/>
                  <a:pt x="1570605" y="880110"/>
                </a:cubicBezTo>
                <a:cubicBezTo>
                  <a:pt x="1530758" y="895053"/>
                  <a:pt x="1579244" y="881760"/>
                  <a:pt x="1540125" y="891540"/>
                </a:cubicBezTo>
                <a:cubicBezTo>
                  <a:pt x="1533775" y="890270"/>
                  <a:pt x="1526463" y="891322"/>
                  <a:pt x="1521075" y="887730"/>
                </a:cubicBezTo>
                <a:cubicBezTo>
                  <a:pt x="1517733" y="885502"/>
                  <a:pt x="1520105" y="879140"/>
                  <a:pt x="1517265" y="876300"/>
                </a:cubicBezTo>
                <a:cubicBezTo>
                  <a:pt x="1514425" y="873460"/>
                  <a:pt x="1509427" y="874286"/>
                  <a:pt x="1505835" y="872490"/>
                </a:cubicBezTo>
                <a:cubicBezTo>
                  <a:pt x="1501739" y="870442"/>
                  <a:pt x="1498215" y="867410"/>
                  <a:pt x="1494405" y="864870"/>
                </a:cubicBezTo>
                <a:cubicBezTo>
                  <a:pt x="1476260" y="837653"/>
                  <a:pt x="1488050" y="844231"/>
                  <a:pt x="1463925" y="838200"/>
                </a:cubicBezTo>
                <a:cubicBezTo>
                  <a:pt x="1455035" y="811530"/>
                  <a:pt x="1463925" y="817880"/>
                  <a:pt x="1444875" y="811530"/>
                </a:cubicBezTo>
                <a:cubicBezTo>
                  <a:pt x="1430980" y="769845"/>
                  <a:pt x="1453140" y="832985"/>
                  <a:pt x="1433445" y="788670"/>
                </a:cubicBezTo>
                <a:cubicBezTo>
                  <a:pt x="1412602" y="741773"/>
                  <a:pt x="1435314" y="786034"/>
                  <a:pt x="1422015" y="750570"/>
                </a:cubicBezTo>
                <a:cubicBezTo>
                  <a:pt x="1420021" y="745252"/>
                  <a:pt x="1416504" y="740603"/>
                  <a:pt x="1414395" y="735330"/>
                </a:cubicBezTo>
                <a:cubicBezTo>
                  <a:pt x="1411412" y="727872"/>
                  <a:pt x="1408723" y="720262"/>
                  <a:pt x="1406775" y="712470"/>
                </a:cubicBezTo>
                <a:cubicBezTo>
                  <a:pt x="1405505" y="707390"/>
                  <a:pt x="1404804" y="702133"/>
                  <a:pt x="1402965" y="697230"/>
                </a:cubicBezTo>
                <a:cubicBezTo>
                  <a:pt x="1395503" y="677331"/>
                  <a:pt x="1391838" y="683807"/>
                  <a:pt x="1387725" y="659130"/>
                </a:cubicBezTo>
                <a:cubicBezTo>
                  <a:pt x="1386455" y="651510"/>
                  <a:pt x="1385591" y="643811"/>
                  <a:pt x="1383915" y="636270"/>
                </a:cubicBezTo>
                <a:cubicBezTo>
                  <a:pt x="1377127" y="605725"/>
                  <a:pt x="1381794" y="651474"/>
                  <a:pt x="1376295" y="601980"/>
                </a:cubicBezTo>
                <a:cubicBezTo>
                  <a:pt x="1374606" y="586781"/>
                  <a:pt x="1374754" y="571384"/>
                  <a:pt x="1372485" y="556260"/>
                </a:cubicBezTo>
                <a:cubicBezTo>
                  <a:pt x="1370141" y="540634"/>
                  <a:pt x="1365780" y="528525"/>
                  <a:pt x="1361055" y="514350"/>
                </a:cubicBezTo>
                <a:cubicBezTo>
                  <a:pt x="1362325" y="508000"/>
                  <a:pt x="1361101" y="500570"/>
                  <a:pt x="1364865" y="495300"/>
                </a:cubicBezTo>
                <a:cubicBezTo>
                  <a:pt x="1368166" y="490678"/>
                  <a:pt x="1374885" y="489917"/>
                  <a:pt x="1380105" y="487680"/>
                </a:cubicBezTo>
                <a:cubicBezTo>
                  <a:pt x="1387757" y="484400"/>
                  <a:pt x="1399041" y="481993"/>
                  <a:pt x="1406775" y="480060"/>
                </a:cubicBezTo>
                <a:cubicBezTo>
                  <a:pt x="1409315" y="476250"/>
                  <a:pt x="1410819" y="471491"/>
                  <a:pt x="1414395" y="468630"/>
                </a:cubicBezTo>
                <a:cubicBezTo>
                  <a:pt x="1417531" y="466121"/>
                  <a:pt x="1422233" y="466616"/>
                  <a:pt x="1425825" y="464820"/>
                </a:cubicBezTo>
                <a:cubicBezTo>
                  <a:pt x="1429921" y="462772"/>
                  <a:pt x="1433159" y="459248"/>
                  <a:pt x="1437255" y="457200"/>
                </a:cubicBezTo>
                <a:cubicBezTo>
                  <a:pt x="1440847" y="455404"/>
                  <a:pt x="1445174" y="455340"/>
                  <a:pt x="1448685" y="453390"/>
                </a:cubicBezTo>
                <a:cubicBezTo>
                  <a:pt x="1456691" y="448942"/>
                  <a:pt x="1471545" y="438150"/>
                  <a:pt x="1471545" y="438150"/>
                </a:cubicBezTo>
                <a:lnTo>
                  <a:pt x="1562985" y="445770"/>
                </a:lnTo>
                <a:cubicBezTo>
                  <a:pt x="1577309" y="447113"/>
                  <a:pt x="1605314" y="451273"/>
                  <a:pt x="1620135" y="453390"/>
                </a:cubicBezTo>
                <a:cubicBezTo>
                  <a:pt x="1655850" y="477200"/>
                  <a:pt x="1633962" y="470136"/>
                  <a:pt x="1688715" y="461010"/>
                </a:cubicBezTo>
                <a:cubicBezTo>
                  <a:pt x="1695421" y="440892"/>
                  <a:pt x="1690297" y="452922"/>
                  <a:pt x="1707765" y="426720"/>
                </a:cubicBezTo>
                <a:lnTo>
                  <a:pt x="1715385" y="415290"/>
                </a:lnTo>
                <a:lnTo>
                  <a:pt x="1723005" y="403860"/>
                </a:lnTo>
                <a:cubicBezTo>
                  <a:pt x="1724275" y="397510"/>
                  <a:pt x="1724541" y="390873"/>
                  <a:pt x="1726815" y="384810"/>
                </a:cubicBezTo>
                <a:cubicBezTo>
                  <a:pt x="1730685" y="374491"/>
                  <a:pt x="1739127" y="370036"/>
                  <a:pt x="1745865" y="361950"/>
                </a:cubicBezTo>
                <a:cubicBezTo>
                  <a:pt x="1748796" y="358432"/>
                  <a:pt x="1750945" y="354330"/>
                  <a:pt x="1753485" y="350520"/>
                </a:cubicBezTo>
                <a:cubicBezTo>
                  <a:pt x="1783848" y="353556"/>
                  <a:pt x="1784515" y="351766"/>
                  <a:pt x="1806825" y="358140"/>
                </a:cubicBezTo>
                <a:cubicBezTo>
                  <a:pt x="1810687" y="359243"/>
                  <a:pt x="1814663" y="360154"/>
                  <a:pt x="1818255" y="361950"/>
                </a:cubicBezTo>
                <a:cubicBezTo>
                  <a:pt x="1822582" y="364113"/>
                  <a:pt x="1843199" y="379274"/>
                  <a:pt x="1844925" y="381000"/>
                </a:cubicBezTo>
                <a:cubicBezTo>
                  <a:pt x="1848163" y="384238"/>
                  <a:pt x="1849307" y="389192"/>
                  <a:pt x="1852545" y="392430"/>
                </a:cubicBezTo>
                <a:cubicBezTo>
                  <a:pt x="1857035" y="396920"/>
                  <a:pt x="1862964" y="399727"/>
                  <a:pt x="1867785" y="403860"/>
                </a:cubicBezTo>
                <a:cubicBezTo>
                  <a:pt x="1871876" y="407367"/>
                  <a:pt x="1874830" y="412158"/>
                  <a:pt x="1879215" y="415290"/>
                </a:cubicBezTo>
                <a:cubicBezTo>
                  <a:pt x="1883837" y="418591"/>
                  <a:pt x="1889833" y="419609"/>
                  <a:pt x="1894455" y="422910"/>
                </a:cubicBezTo>
                <a:cubicBezTo>
                  <a:pt x="1898840" y="426042"/>
                  <a:pt x="1901175" y="431723"/>
                  <a:pt x="1905885" y="434340"/>
                </a:cubicBezTo>
                <a:cubicBezTo>
                  <a:pt x="1912906" y="438241"/>
                  <a:pt x="1928745" y="441960"/>
                  <a:pt x="1928745" y="441960"/>
                </a:cubicBezTo>
                <a:cubicBezTo>
                  <a:pt x="1965575" y="440690"/>
                  <a:pt x="2002544" y="441590"/>
                  <a:pt x="2039235" y="438150"/>
                </a:cubicBezTo>
                <a:cubicBezTo>
                  <a:pt x="2043794" y="437723"/>
                  <a:pt x="2046569" y="432578"/>
                  <a:pt x="2050665" y="430530"/>
                </a:cubicBezTo>
                <a:cubicBezTo>
                  <a:pt x="2067848" y="421938"/>
                  <a:pt x="2057147" y="432749"/>
                  <a:pt x="2073525" y="419100"/>
                </a:cubicBezTo>
                <a:cubicBezTo>
                  <a:pt x="2077664" y="415651"/>
                  <a:pt x="2080570" y="410802"/>
                  <a:pt x="2084955" y="407670"/>
                </a:cubicBezTo>
                <a:cubicBezTo>
                  <a:pt x="2089577" y="404369"/>
                  <a:pt x="2095264" y="402868"/>
                  <a:pt x="2100195" y="400050"/>
                </a:cubicBezTo>
                <a:cubicBezTo>
                  <a:pt x="2104171" y="397778"/>
                  <a:pt x="2107815" y="394970"/>
                  <a:pt x="2111625" y="392430"/>
                </a:cubicBezTo>
                <a:cubicBezTo>
                  <a:pt x="2112895" y="384810"/>
                  <a:pt x="2114343" y="377217"/>
                  <a:pt x="2115435" y="369570"/>
                </a:cubicBezTo>
                <a:cubicBezTo>
                  <a:pt x="2116883" y="359434"/>
                  <a:pt x="2117688" y="349210"/>
                  <a:pt x="2119245" y="339090"/>
                </a:cubicBezTo>
                <a:cubicBezTo>
                  <a:pt x="2120230" y="332690"/>
                  <a:pt x="2121990" y="326428"/>
                  <a:pt x="2123055" y="320040"/>
                </a:cubicBezTo>
                <a:cubicBezTo>
                  <a:pt x="2124531" y="311182"/>
                  <a:pt x="2125595" y="302260"/>
                  <a:pt x="2126865" y="293370"/>
                </a:cubicBezTo>
                <a:cubicBezTo>
                  <a:pt x="2137025" y="295910"/>
                  <a:pt x="2148631" y="295181"/>
                  <a:pt x="2157345" y="300990"/>
                </a:cubicBezTo>
                <a:cubicBezTo>
                  <a:pt x="2161155" y="303530"/>
                  <a:pt x="2164357" y="307405"/>
                  <a:pt x="2168775" y="308610"/>
                </a:cubicBezTo>
                <a:cubicBezTo>
                  <a:pt x="2178653" y="311304"/>
                  <a:pt x="2189095" y="311150"/>
                  <a:pt x="2199255" y="312420"/>
                </a:cubicBezTo>
                <a:cubicBezTo>
                  <a:pt x="2208583" y="315529"/>
                  <a:pt x="2217686" y="317965"/>
                  <a:pt x="2225925" y="323850"/>
                </a:cubicBezTo>
                <a:cubicBezTo>
                  <a:pt x="2230310" y="326982"/>
                  <a:pt x="2232872" y="332291"/>
                  <a:pt x="2237355" y="335280"/>
                </a:cubicBezTo>
                <a:cubicBezTo>
                  <a:pt x="2240697" y="337508"/>
                  <a:pt x="2245193" y="337294"/>
                  <a:pt x="2248785" y="339090"/>
                </a:cubicBezTo>
                <a:cubicBezTo>
                  <a:pt x="2252881" y="341138"/>
                  <a:pt x="2256405" y="344170"/>
                  <a:pt x="2260215" y="346710"/>
                </a:cubicBezTo>
                <a:cubicBezTo>
                  <a:pt x="2262528" y="365217"/>
                  <a:pt x="2263471" y="378786"/>
                  <a:pt x="2267835" y="396240"/>
                </a:cubicBezTo>
                <a:cubicBezTo>
                  <a:pt x="2268809" y="400136"/>
                  <a:pt x="2269849" y="404078"/>
                  <a:pt x="2271645" y="407670"/>
                </a:cubicBezTo>
                <a:cubicBezTo>
                  <a:pt x="2273693" y="411766"/>
                  <a:pt x="2276725" y="415290"/>
                  <a:pt x="2279265" y="419100"/>
                </a:cubicBezTo>
                <a:cubicBezTo>
                  <a:pt x="2297045" y="417830"/>
                  <a:pt x="2314868" y="417064"/>
                  <a:pt x="2332605" y="415290"/>
                </a:cubicBezTo>
                <a:cubicBezTo>
                  <a:pt x="2340292" y="414521"/>
                  <a:pt x="2349433" y="416306"/>
                  <a:pt x="2355465" y="411480"/>
                </a:cubicBezTo>
                <a:cubicBezTo>
                  <a:pt x="2358601" y="408971"/>
                  <a:pt x="2352925" y="403860"/>
                  <a:pt x="2351655" y="400050"/>
                </a:cubicBezTo>
                <a:cubicBezTo>
                  <a:pt x="2352925" y="391160"/>
                  <a:pt x="2353704" y="382186"/>
                  <a:pt x="2355465" y="373380"/>
                </a:cubicBezTo>
                <a:cubicBezTo>
                  <a:pt x="2356253" y="369442"/>
                  <a:pt x="2358301" y="365846"/>
                  <a:pt x="2359275" y="361950"/>
                </a:cubicBezTo>
                <a:cubicBezTo>
                  <a:pt x="2360846" y="355668"/>
                  <a:pt x="2361815" y="349250"/>
                  <a:pt x="2363085" y="342900"/>
                </a:cubicBezTo>
                <a:cubicBezTo>
                  <a:pt x="2360545" y="328930"/>
                  <a:pt x="2362147" y="313519"/>
                  <a:pt x="2355465" y="300990"/>
                </a:cubicBezTo>
                <a:cubicBezTo>
                  <a:pt x="2351155" y="292909"/>
                  <a:pt x="2332605" y="285750"/>
                  <a:pt x="2332605" y="285750"/>
                </a:cubicBezTo>
                <a:cubicBezTo>
                  <a:pt x="2330065" y="281940"/>
                  <a:pt x="2326845" y="278504"/>
                  <a:pt x="2324985" y="274320"/>
                </a:cubicBezTo>
                <a:cubicBezTo>
                  <a:pt x="2321723" y="266980"/>
                  <a:pt x="2321820" y="258143"/>
                  <a:pt x="2317365" y="251460"/>
                </a:cubicBezTo>
                <a:cubicBezTo>
                  <a:pt x="2309873" y="240221"/>
                  <a:pt x="2309316" y="237767"/>
                  <a:pt x="2298315" y="228600"/>
                </a:cubicBezTo>
                <a:cubicBezTo>
                  <a:pt x="2294797" y="225669"/>
                  <a:pt x="2290403" y="223911"/>
                  <a:pt x="2286885" y="220980"/>
                </a:cubicBezTo>
                <a:cubicBezTo>
                  <a:pt x="2257549" y="196534"/>
                  <a:pt x="2292404" y="220849"/>
                  <a:pt x="2264025" y="201930"/>
                </a:cubicBezTo>
                <a:cubicBezTo>
                  <a:pt x="2248760" y="179033"/>
                  <a:pt x="2266627" y="199995"/>
                  <a:pt x="2237355" y="186690"/>
                </a:cubicBezTo>
                <a:cubicBezTo>
                  <a:pt x="2229018" y="182900"/>
                  <a:pt x="2222115" y="176530"/>
                  <a:pt x="2214495" y="171450"/>
                </a:cubicBezTo>
                <a:cubicBezTo>
                  <a:pt x="2210685" y="168910"/>
                  <a:pt x="2207409" y="165278"/>
                  <a:pt x="2203065" y="163830"/>
                </a:cubicBezTo>
                <a:lnTo>
                  <a:pt x="2191635" y="160020"/>
                </a:lnTo>
                <a:cubicBezTo>
                  <a:pt x="2173729" y="142114"/>
                  <a:pt x="2184688" y="151579"/>
                  <a:pt x="2157345" y="133350"/>
                </a:cubicBezTo>
                <a:lnTo>
                  <a:pt x="2145915" y="125730"/>
                </a:lnTo>
                <a:cubicBezTo>
                  <a:pt x="2142105" y="123190"/>
                  <a:pt x="2138829" y="119558"/>
                  <a:pt x="2134485" y="118110"/>
                </a:cubicBezTo>
                <a:lnTo>
                  <a:pt x="2123055" y="114300"/>
                </a:lnTo>
                <a:cubicBezTo>
                  <a:pt x="2115563" y="103061"/>
                  <a:pt x="2115006" y="100607"/>
                  <a:pt x="2104005" y="91440"/>
                </a:cubicBezTo>
                <a:cubicBezTo>
                  <a:pt x="2100487" y="88509"/>
                  <a:pt x="2096385" y="86360"/>
                  <a:pt x="2092575" y="83820"/>
                </a:cubicBezTo>
                <a:cubicBezTo>
                  <a:pt x="2077899" y="61807"/>
                  <a:pt x="2093281" y="81703"/>
                  <a:pt x="2073525" y="64770"/>
                </a:cubicBezTo>
                <a:cubicBezTo>
                  <a:pt x="2068070" y="60095"/>
                  <a:pt x="2063740" y="54205"/>
                  <a:pt x="2058285" y="49530"/>
                </a:cubicBezTo>
                <a:cubicBezTo>
                  <a:pt x="2054808" y="46550"/>
                  <a:pt x="2050373" y="44841"/>
                  <a:pt x="2046855" y="41910"/>
                </a:cubicBezTo>
                <a:cubicBezTo>
                  <a:pt x="2035854" y="32743"/>
                  <a:pt x="2035297" y="30289"/>
                  <a:pt x="2027805" y="19050"/>
                </a:cubicBezTo>
                <a:cubicBezTo>
                  <a:pt x="2023687" y="2578"/>
                  <a:pt x="2023995" y="9046"/>
                  <a:pt x="2023995" y="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4884420" y="7665720"/>
            <a:ext cx="377386" cy="1123950"/>
          </a:xfrm>
          <a:custGeom>
            <a:avLst/>
            <a:gdLst>
              <a:gd name="connsiteX0" fmla="*/ 11430 w 377386"/>
              <a:gd name="connsiteY0" fmla="*/ 0 h 1123950"/>
              <a:gd name="connsiteX1" fmla="*/ 3810 w 377386"/>
              <a:gd name="connsiteY1" fmla="*/ 87630 h 1123950"/>
              <a:gd name="connsiteX2" fmla="*/ 7620 w 377386"/>
              <a:gd name="connsiteY2" fmla="*/ 121920 h 1123950"/>
              <a:gd name="connsiteX3" fmla="*/ 19050 w 377386"/>
              <a:gd name="connsiteY3" fmla="*/ 129540 h 1123950"/>
              <a:gd name="connsiteX4" fmla="*/ 45720 w 377386"/>
              <a:gd name="connsiteY4" fmla="*/ 144780 h 1123950"/>
              <a:gd name="connsiteX5" fmla="*/ 68580 w 377386"/>
              <a:gd name="connsiteY5" fmla="*/ 152400 h 1123950"/>
              <a:gd name="connsiteX6" fmla="*/ 76200 w 377386"/>
              <a:gd name="connsiteY6" fmla="*/ 163830 h 1123950"/>
              <a:gd name="connsiteX7" fmla="*/ 83820 w 377386"/>
              <a:gd name="connsiteY7" fmla="*/ 194310 h 1123950"/>
              <a:gd name="connsiteX8" fmla="*/ 72390 w 377386"/>
              <a:gd name="connsiteY8" fmla="*/ 201930 h 1123950"/>
              <a:gd name="connsiteX9" fmla="*/ 41910 w 377386"/>
              <a:gd name="connsiteY9" fmla="*/ 209550 h 1123950"/>
              <a:gd name="connsiteX10" fmla="*/ 30480 w 377386"/>
              <a:gd name="connsiteY10" fmla="*/ 213360 h 1123950"/>
              <a:gd name="connsiteX11" fmla="*/ 15240 w 377386"/>
              <a:gd name="connsiteY11" fmla="*/ 217170 h 1123950"/>
              <a:gd name="connsiteX12" fmla="*/ 19050 w 377386"/>
              <a:gd name="connsiteY12" fmla="*/ 262890 h 1123950"/>
              <a:gd name="connsiteX13" fmla="*/ 30480 w 377386"/>
              <a:gd name="connsiteY13" fmla="*/ 274320 h 1123950"/>
              <a:gd name="connsiteX14" fmla="*/ 38100 w 377386"/>
              <a:gd name="connsiteY14" fmla="*/ 316230 h 1123950"/>
              <a:gd name="connsiteX15" fmla="*/ 41910 w 377386"/>
              <a:gd name="connsiteY15" fmla="*/ 327660 h 1123950"/>
              <a:gd name="connsiteX16" fmla="*/ 45720 w 377386"/>
              <a:gd name="connsiteY16" fmla="*/ 342900 h 1123950"/>
              <a:gd name="connsiteX17" fmla="*/ 41910 w 377386"/>
              <a:gd name="connsiteY17" fmla="*/ 358140 h 1123950"/>
              <a:gd name="connsiteX18" fmla="*/ 38100 w 377386"/>
              <a:gd name="connsiteY18" fmla="*/ 377190 h 1123950"/>
              <a:gd name="connsiteX19" fmla="*/ 26670 w 377386"/>
              <a:gd name="connsiteY19" fmla="*/ 400050 h 1123950"/>
              <a:gd name="connsiteX20" fmla="*/ 19050 w 377386"/>
              <a:gd name="connsiteY20" fmla="*/ 434340 h 1123950"/>
              <a:gd name="connsiteX21" fmla="*/ 11430 w 377386"/>
              <a:gd name="connsiteY21" fmla="*/ 457200 h 1123950"/>
              <a:gd name="connsiteX22" fmla="*/ 3810 w 377386"/>
              <a:gd name="connsiteY22" fmla="*/ 468630 h 1123950"/>
              <a:gd name="connsiteX23" fmla="*/ 0 w 377386"/>
              <a:gd name="connsiteY23" fmla="*/ 483870 h 1123950"/>
              <a:gd name="connsiteX24" fmla="*/ 7620 w 377386"/>
              <a:gd name="connsiteY24" fmla="*/ 518160 h 1123950"/>
              <a:gd name="connsiteX25" fmla="*/ 15240 w 377386"/>
              <a:gd name="connsiteY25" fmla="*/ 529590 h 1123950"/>
              <a:gd name="connsiteX26" fmla="*/ 30480 w 377386"/>
              <a:gd name="connsiteY26" fmla="*/ 552450 h 1123950"/>
              <a:gd name="connsiteX27" fmla="*/ 49530 w 377386"/>
              <a:gd name="connsiteY27" fmla="*/ 590550 h 1123950"/>
              <a:gd name="connsiteX28" fmla="*/ 72390 w 377386"/>
              <a:gd name="connsiteY28" fmla="*/ 613410 h 1123950"/>
              <a:gd name="connsiteX29" fmla="*/ 95250 w 377386"/>
              <a:gd name="connsiteY29" fmla="*/ 647700 h 1123950"/>
              <a:gd name="connsiteX30" fmla="*/ 102870 w 377386"/>
              <a:gd name="connsiteY30" fmla="*/ 659130 h 1123950"/>
              <a:gd name="connsiteX31" fmla="*/ 125730 w 377386"/>
              <a:gd name="connsiteY31" fmla="*/ 670560 h 1123950"/>
              <a:gd name="connsiteX32" fmla="*/ 133350 w 377386"/>
              <a:gd name="connsiteY32" fmla="*/ 681990 h 1123950"/>
              <a:gd name="connsiteX33" fmla="*/ 140970 w 377386"/>
              <a:gd name="connsiteY33" fmla="*/ 716280 h 1123950"/>
              <a:gd name="connsiteX34" fmla="*/ 144780 w 377386"/>
              <a:gd name="connsiteY34" fmla="*/ 727710 h 1123950"/>
              <a:gd name="connsiteX35" fmla="*/ 156210 w 377386"/>
              <a:gd name="connsiteY35" fmla="*/ 735330 h 1123950"/>
              <a:gd name="connsiteX36" fmla="*/ 163830 w 377386"/>
              <a:gd name="connsiteY36" fmla="*/ 746760 h 1123950"/>
              <a:gd name="connsiteX37" fmla="*/ 179070 w 377386"/>
              <a:gd name="connsiteY37" fmla="*/ 762000 h 1123950"/>
              <a:gd name="connsiteX38" fmla="*/ 205740 w 377386"/>
              <a:gd name="connsiteY38" fmla="*/ 796290 h 1123950"/>
              <a:gd name="connsiteX39" fmla="*/ 213360 w 377386"/>
              <a:gd name="connsiteY39" fmla="*/ 807720 h 1123950"/>
              <a:gd name="connsiteX40" fmla="*/ 236220 w 377386"/>
              <a:gd name="connsiteY40" fmla="*/ 822960 h 1123950"/>
              <a:gd name="connsiteX41" fmla="*/ 243840 w 377386"/>
              <a:gd name="connsiteY41" fmla="*/ 834390 h 1123950"/>
              <a:gd name="connsiteX42" fmla="*/ 320040 w 377386"/>
              <a:gd name="connsiteY42" fmla="*/ 838200 h 1123950"/>
              <a:gd name="connsiteX43" fmla="*/ 339090 w 377386"/>
              <a:gd name="connsiteY43" fmla="*/ 842010 h 1123950"/>
              <a:gd name="connsiteX44" fmla="*/ 350520 w 377386"/>
              <a:gd name="connsiteY44" fmla="*/ 857250 h 1123950"/>
              <a:gd name="connsiteX45" fmla="*/ 354330 w 377386"/>
              <a:gd name="connsiteY45" fmla="*/ 868680 h 1123950"/>
              <a:gd name="connsiteX46" fmla="*/ 361950 w 377386"/>
              <a:gd name="connsiteY46" fmla="*/ 910590 h 1123950"/>
              <a:gd name="connsiteX47" fmla="*/ 369570 w 377386"/>
              <a:gd name="connsiteY47" fmla="*/ 922020 h 1123950"/>
              <a:gd name="connsiteX48" fmla="*/ 377190 w 377386"/>
              <a:gd name="connsiteY48" fmla="*/ 956310 h 1123950"/>
              <a:gd name="connsiteX49" fmla="*/ 358140 w 377386"/>
              <a:gd name="connsiteY49" fmla="*/ 1017270 h 1123950"/>
              <a:gd name="connsiteX50" fmla="*/ 346710 w 377386"/>
              <a:gd name="connsiteY50" fmla="*/ 1024890 h 1123950"/>
              <a:gd name="connsiteX51" fmla="*/ 331470 w 377386"/>
              <a:gd name="connsiteY51" fmla="*/ 1047750 h 1123950"/>
              <a:gd name="connsiteX52" fmla="*/ 327660 w 377386"/>
              <a:gd name="connsiteY52" fmla="*/ 1059180 h 1123950"/>
              <a:gd name="connsiteX53" fmla="*/ 300990 w 377386"/>
              <a:gd name="connsiteY53" fmla="*/ 1093470 h 1123950"/>
              <a:gd name="connsiteX54" fmla="*/ 289560 w 377386"/>
              <a:gd name="connsiteY54" fmla="*/ 1120140 h 1123950"/>
              <a:gd name="connsiteX55" fmla="*/ 278130 w 377386"/>
              <a:gd name="connsiteY55" fmla="*/ 1123950 h 1123950"/>
              <a:gd name="connsiteX56" fmla="*/ 259080 w 377386"/>
              <a:gd name="connsiteY56" fmla="*/ 1116330 h 1123950"/>
              <a:gd name="connsiteX57" fmla="*/ 228600 w 377386"/>
              <a:gd name="connsiteY57" fmla="*/ 1101090 h 112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377386" h="1123950">
                <a:moveTo>
                  <a:pt x="11430" y="0"/>
                </a:moveTo>
                <a:cubicBezTo>
                  <a:pt x="9664" y="17664"/>
                  <a:pt x="3810" y="73263"/>
                  <a:pt x="3810" y="87630"/>
                </a:cubicBezTo>
                <a:cubicBezTo>
                  <a:pt x="3810" y="99130"/>
                  <a:pt x="3690" y="111112"/>
                  <a:pt x="7620" y="121920"/>
                </a:cubicBezTo>
                <a:cubicBezTo>
                  <a:pt x="9185" y="126223"/>
                  <a:pt x="15532" y="126609"/>
                  <a:pt x="19050" y="129540"/>
                </a:cubicBezTo>
                <a:cubicBezTo>
                  <a:pt x="40886" y="147737"/>
                  <a:pt x="18738" y="136685"/>
                  <a:pt x="45720" y="144780"/>
                </a:cubicBezTo>
                <a:cubicBezTo>
                  <a:pt x="53413" y="147088"/>
                  <a:pt x="68580" y="152400"/>
                  <a:pt x="68580" y="152400"/>
                </a:cubicBezTo>
                <a:cubicBezTo>
                  <a:pt x="71120" y="156210"/>
                  <a:pt x="74152" y="159734"/>
                  <a:pt x="76200" y="163830"/>
                </a:cubicBezTo>
                <a:cubicBezTo>
                  <a:pt x="80105" y="171640"/>
                  <a:pt x="82371" y="187064"/>
                  <a:pt x="83820" y="194310"/>
                </a:cubicBezTo>
                <a:cubicBezTo>
                  <a:pt x="80010" y="196850"/>
                  <a:pt x="76486" y="199882"/>
                  <a:pt x="72390" y="201930"/>
                </a:cubicBezTo>
                <a:cubicBezTo>
                  <a:pt x="63681" y="206285"/>
                  <a:pt x="50605" y="207376"/>
                  <a:pt x="41910" y="209550"/>
                </a:cubicBezTo>
                <a:cubicBezTo>
                  <a:pt x="38014" y="210524"/>
                  <a:pt x="34342" y="212257"/>
                  <a:pt x="30480" y="213360"/>
                </a:cubicBezTo>
                <a:cubicBezTo>
                  <a:pt x="25445" y="214799"/>
                  <a:pt x="20320" y="215900"/>
                  <a:pt x="15240" y="217170"/>
                </a:cubicBezTo>
                <a:cubicBezTo>
                  <a:pt x="16510" y="232410"/>
                  <a:pt x="15110" y="248114"/>
                  <a:pt x="19050" y="262890"/>
                </a:cubicBezTo>
                <a:cubicBezTo>
                  <a:pt x="20438" y="268096"/>
                  <a:pt x="28070" y="269501"/>
                  <a:pt x="30480" y="274320"/>
                </a:cubicBezTo>
                <a:cubicBezTo>
                  <a:pt x="31867" y="277093"/>
                  <a:pt x="37923" y="315436"/>
                  <a:pt x="38100" y="316230"/>
                </a:cubicBezTo>
                <a:cubicBezTo>
                  <a:pt x="38971" y="320150"/>
                  <a:pt x="40807" y="323798"/>
                  <a:pt x="41910" y="327660"/>
                </a:cubicBezTo>
                <a:cubicBezTo>
                  <a:pt x="43349" y="332695"/>
                  <a:pt x="44450" y="337820"/>
                  <a:pt x="45720" y="342900"/>
                </a:cubicBezTo>
                <a:cubicBezTo>
                  <a:pt x="44450" y="347980"/>
                  <a:pt x="43046" y="353028"/>
                  <a:pt x="41910" y="358140"/>
                </a:cubicBezTo>
                <a:cubicBezTo>
                  <a:pt x="40505" y="364462"/>
                  <a:pt x="40374" y="371127"/>
                  <a:pt x="38100" y="377190"/>
                </a:cubicBezTo>
                <a:cubicBezTo>
                  <a:pt x="24132" y="414439"/>
                  <a:pt x="35542" y="364562"/>
                  <a:pt x="26670" y="400050"/>
                </a:cubicBezTo>
                <a:cubicBezTo>
                  <a:pt x="21232" y="421803"/>
                  <a:pt x="24917" y="414784"/>
                  <a:pt x="19050" y="434340"/>
                </a:cubicBezTo>
                <a:cubicBezTo>
                  <a:pt x="16742" y="442033"/>
                  <a:pt x="15885" y="450517"/>
                  <a:pt x="11430" y="457200"/>
                </a:cubicBezTo>
                <a:lnTo>
                  <a:pt x="3810" y="468630"/>
                </a:lnTo>
                <a:cubicBezTo>
                  <a:pt x="2540" y="473710"/>
                  <a:pt x="0" y="478634"/>
                  <a:pt x="0" y="483870"/>
                </a:cubicBezTo>
                <a:cubicBezTo>
                  <a:pt x="0" y="489723"/>
                  <a:pt x="3691" y="510302"/>
                  <a:pt x="7620" y="518160"/>
                </a:cubicBezTo>
                <a:cubicBezTo>
                  <a:pt x="9668" y="522256"/>
                  <a:pt x="13192" y="525494"/>
                  <a:pt x="15240" y="529590"/>
                </a:cubicBezTo>
                <a:cubicBezTo>
                  <a:pt x="26268" y="551646"/>
                  <a:pt x="8813" y="530783"/>
                  <a:pt x="30480" y="552450"/>
                </a:cubicBezTo>
                <a:cubicBezTo>
                  <a:pt x="37690" y="574080"/>
                  <a:pt x="35192" y="574619"/>
                  <a:pt x="49530" y="590550"/>
                </a:cubicBezTo>
                <a:cubicBezTo>
                  <a:pt x="56739" y="598560"/>
                  <a:pt x="66412" y="604444"/>
                  <a:pt x="72390" y="613410"/>
                </a:cubicBezTo>
                <a:lnTo>
                  <a:pt x="95250" y="647700"/>
                </a:lnTo>
                <a:cubicBezTo>
                  <a:pt x="97790" y="651510"/>
                  <a:pt x="99060" y="656590"/>
                  <a:pt x="102870" y="659130"/>
                </a:cubicBezTo>
                <a:cubicBezTo>
                  <a:pt x="117642" y="668978"/>
                  <a:pt x="109956" y="665302"/>
                  <a:pt x="125730" y="670560"/>
                </a:cubicBezTo>
                <a:cubicBezTo>
                  <a:pt x="128270" y="674370"/>
                  <a:pt x="131902" y="677646"/>
                  <a:pt x="133350" y="681990"/>
                </a:cubicBezTo>
                <a:cubicBezTo>
                  <a:pt x="137053" y="693098"/>
                  <a:pt x="138130" y="704921"/>
                  <a:pt x="140970" y="716280"/>
                </a:cubicBezTo>
                <a:cubicBezTo>
                  <a:pt x="141944" y="720176"/>
                  <a:pt x="142271" y="724574"/>
                  <a:pt x="144780" y="727710"/>
                </a:cubicBezTo>
                <a:cubicBezTo>
                  <a:pt x="147641" y="731286"/>
                  <a:pt x="152400" y="732790"/>
                  <a:pt x="156210" y="735330"/>
                </a:cubicBezTo>
                <a:cubicBezTo>
                  <a:pt x="158750" y="739140"/>
                  <a:pt x="160850" y="743283"/>
                  <a:pt x="163830" y="746760"/>
                </a:cubicBezTo>
                <a:cubicBezTo>
                  <a:pt x="168505" y="752215"/>
                  <a:pt x="175085" y="756022"/>
                  <a:pt x="179070" y="762000"/>
                </a:cubicBezTo>
                <a:cubicBezTo>
                  <a:pt x="203407" y="798506"/>
                  <a:pt x="180952" y="788027"/>
                  <a:pt x="205740" y="796290"/>
                </a:cubicBezTo>
                <a:cubicBezTo>
                  <a:pt x="208280" y="800100"/>
                  <a:pt x="209784" y="804859"/>
                  <a:pt x="213360" y="807720"/>
                </a:cubicBezTo>
                <a:cubicBezTo>
                  <a:pt x="243882" y="832138"/>
                  <a:pt x="203193" y="783328"/>
                  <a:pt x="236220" y="822960"/>
                </a:cubicBezTo>
                <a:cubicBezTo>
                  <a:pt x="239151" y="826478"/>
                  <a:pt x="239335" y="833571"/>
                  <a:pt x="243840" y="834390"/>
                </a:cubicBezTo>
                <a:cubicBezTo>
                  <a:pt x="268862" y="838939"/>
                  <a:pt x="294640" y="836930"/>
                  <a:pt x="320040" y="838200"/>
                </a:cubicBezTo>
                <a:cubicBezTo>
                  <a:pt x="326390" y="839470"/>
                  <a:pt x="333599" y="838578"/>
                  <a:pt x="339090" y="842010"/>
                </a:cubicBezTo>
                <a:cubicBezTo>
                  <a:pt x="344475" y="845375"/>
                  <a:pt x="347370" y="851737"/>
                  <a:pt x="350520" y="857250"/>
                </a:cubicBezTo>
                <a:cubicBezTo>
                  <a:pt x="352513" y="860737"/>
                  <a:pt x="353489" y="864753"/>
                  <a:pt x="354330" y="868680"/>
                </a:cubicBezTo>
                <a:cubicBezTo>
                  <a:pt x="357305" y="882564"/>
                  <a:pt x="358049" y="896937"/>
                  <a:pt x="361950" y="910590"/>
                </a:cubicBezTo>
                <a:cubicBezTo>
                  <a:pt x="363208" y="914993"/>
                  <a:pt x="367030" y="918210"/>
                  <a:pt x="369570" y="922020"/>
                </a:cubicBezTo>
                <a:cubicBezTo>
                  <a:pt x="372110" y="933450"/>
                  <a:pt x="376575" y="944617"/>
                  <a:pt x="377190" y="956310"/>
                </a:cubicBezTo>
                <a:cubicBezTo>
                  <a:pt x="378113" y="973838"/>
                  <a:pt x="376410" y="1005090"/>
                  <a:pt x="358140" y="1017270"/>
                </a:cubicBezTo>
                <a:lnTo>
                  <a:pt x="346710" y="1024890"/>
                </a:lnTo>
                <a:cubicBezTo>
                  <a:pt x="337651" y="1052068"/>
                  <a:pt x="350496" y="1019210"/>
                  <a:pt x="331470" y="1047750"/>
                </a:cubicBezTo>
                <a:cubicBezTo>
                  <a:pt x="329242" y="1051092"/>
                  <a:pt x="329610" y="1055669"/>
                  <a:pt x="327660" y="1059180"/>
                </a:cubicBezTo>
                <a:cubicBezTo>
                  <a:pt x="316267" y="1079687"/>
                  <a:pt x="314874" y="1079586"/>
                  <a:pt x="300990" y="1093470"/>
                </a:cubicBezTo>
                <a:cubicBezTo>
                  <a:pt x="298713" y="1100301"/>
                  <a:pt x="294268" y="1115432"/>
                  <a:pt x="289560" y="1120140"/>
                </a:cubicBezTo>
                <a:cubicBezTo>
                  <a:pt x="286720" y="1122980"/>
                  <a:pt x="281940" y="1122680"/>
                  <a:pt x="278130" y="1123950"/>
                </a:cubicBezTo>
                <a:cubicBezTo>
                  <a:pt x="271780" y="1121410"/>
                  <a:pt x="265084" y="1119605"/>
                  <a:pt x="259080" y="1116330"/>
                </a:cubicBezTo>
                <a:cubicBezTo>
                  <a:pt x="228557" y="1099681"/>
                  <a:pt x="246917" y="1101090"/>
                  <a:pt x="228600" y="110109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4899660" y="7505700"/>
            <a:ext cx="628650" cy="148590"/>
          </a:xfrm>
          <a:custGeom>
            <a:avLst/>
            <a:gdLst>
              <a:gd name="connsiteX0" fmla="*/ 0 w 628650"/>
              <a:gd name="connsiteY0" fmla="*/ 148590 h 148590"/>
              <a:gd name="connsiteX1" fmla="*/ 83820 w 628650"/>
              <a:gd name="connsiteY1" fmla="*/ 144780 h 148590"/>
              <a:gd name="connsiteX2" fmla="*/ 118110 w 628650"/>
              <a:gd name="connsiteY2" fmla="*/ 137160 h 148590"/>
              <a:gd name="connsiteX3" fmla="*/ 171450 w 628650"/>
              <a:gd name="connsiteY3" fmla="*/ 133350 h 148590"/>
              <a:gd name="connsiteX4" fmla="*/ 236220 w 628650"/>
              <a:gd name="connsiteY4" fmla="*/ 125730 h 148590"/>
              <a:gd name="connsiteX5" fmla="*/ 262890 w 628650"/>
              <a:gd name="connsiteY5" fmla="*/ 121920 h 148590"/>
              <a:gd name="connsiteX6" fmla="*/ 289560 w 628650"/>
              <a:gd name="connsiteY6" fmla="*/ 110490 h 148590"/>
              <a:gd name="connsiteX7" fmla="*/ 320040 w 628650"/>
              <a:gd name="connsiteY7" fmla="*/ 91440 h 148590"/>
              <a:gd name="connsiteX8" fmla="*/ 331470 w 628650"/>
              <a:gd name="connsiteY8" fmla="*/ 87630 h 148590"/>
              <a:gd name="connsiteX9" fmla="*/ 342900 w 628650"/>
              <a:gd name="connsiteY9" fmla="*/ 76200 h 148590"/>
              <a:gd name="connsiteX10" fmla="*/ 369570 w 628650"/>
              <a:gd name="connsiteY10" fmla="*/ 68580 h 148590"/>
              <a:gd name="connsiteX11" fmla="*/ 407670 w 628650"/>
              <a:gd name="connsiteY11" fmla="*/ 53340 h 148590"/>
              <a:gd name="connsiteX12" fmla="*/ 419100 w 628650"/>
              <a:gd name="connsiteY12" fmla="*/ 45720 h 148590"/>
              <a:gd name="connsiteX13" fmla="*/ 453390 w 628650"/>
              <a:gd name="connsiteY13" fmla="*/ 38100 h 148590"/>
              <a:gd name="connsiteX14" fmla="*/ 464820 w 628650"/>
              <a:gd name="connsiteY14" fmla="*/ 30480 h 148590"/>
              <a:gd name="connsiteX15" fmla="*/ 499110 w 628650"/>
              <a:gd name="connsiteY15" fmla="*/ 22860 h 148590"/>
              <a:gd name="connsiteX16" fmla="*/ 510540 w 628650"/>
              <a:gd name="connsiteY16" fmla="*/ 11430 h 148590"/>
              <a:gd name="connsiteX17" fmla="*/ 521970 w 628650"/>
              <a:gd name="connsiteY17" fmla="*/ 7620 h 148590"/>
              <a:gd name="connsiteX18" fmla="*/ 537210 w 628650"/>
              <a:gd name="connsiteY18" fmla="*/ 0 h 148590"/>
              <a:gd name="connsiteX19" fmla="*/ 617220 w 628650"/>
              <a:gd name="connsiteY19" fmla="*/ 3810 h 148590"/>
              <a:gd name="connsiteX20" fmla="*/ 624840 w 628650"/>
              <a:gd name="connsiteY20" fmla="*/ 15240 h 148590"/>
              <a:gd name="connsiteX21" fmla="*/ 628650 w 628650"/>
              <a:gd name="connsiteY21" fmla="*/ 15240 h 14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28650" h="148590">
                <a:moveTo>
                  <a:pt x="0" y="148590"/>
                </a:moveTo>
                <a:cubicBezTo>
                  <a:pt x="27940" y="147320"/>
                  <a:pt x="55928" y="146846"/>
                  <a:pt x="83820" y="144780"/>
                </a:cubicBezTo>
                <a:cubicBezTo>
                  <a:pt x="125589" y="141686"/>
                  <a:pt x="82369" y="141131"/>
                  <a:pt x="118110" y="137160"/>
                </a:cubicBezTo>
                <a:cubicBezTo>
                  <a:pt x="135826" y="135192"/>
                  <a:pt x="153670" y="134620"/>
                  <a:pt x="171450" y="133350"/>
                </a:cubicBezTo>
                <a:cubicBezTo>
                  <a:pt x="205418" y="124858"/>
                  <a:pt x="173046" y="132047"/>
                  <a:pt x="236220" y="125730"/>
                </a:cubicBezTo>
                <a:cubicBezTo>
                  <a:pt x="245156" y="124836"/>
                  <a:pt x="254000" y="123190"/>
                  <a:pt x="262890" y="121920"/>
                </a:cubicBezTo>
                <a:cubicBezTo>
                  <a:pt x="293737" y="101355"/>
                  <a:pt x="252656" y="126892"/>
                  <a:pt x="289560" y="110490"/>
                </a:cubicBezTo>
                <a:cubicBezTo>
                  <a:pt x="333550" y="90939"/>
                  <a:pt x="289455" y="106733"/>
                  <a:pt x="320040" y="91440"/>
                </a:cubicBezTo>
                <a:cubicBezTo>
                  <a:pt x="323632" y="89644"/>
                  <a:pt x="327660" y="88900"/>
                  <a:pt x="331470" y="87630"/>
                </a:cubicBezTo>
                <a:cubicBezTo>
                  <a:pt x="335280" y="83820"/>
                  <a:pt x="338417" y="79189"/>
                  <a:pt x="342900" y="76200"/>
                </a:cubicBezTo>
                <a:cubicBezTo>
                  <a:pt x="346180" y="74014"/>
                  <a:pt x="367538" y="69088"/>
                  <a:pt x="369570" y="68580"/>
                </a:cubicBezTo>
                <a:cubicBezTo>
                  <a:pt x="391661" y="46489"/>
                  <a:pt x="368481" y="65097"/>
                  <a:pt x="407670" y="53340"/>
                </a:cubicBezTo>
                <a:cubicBezTo>
                  <a:pt x="412056" y="52024"/>
                  <a:pt x="414891" y="47524"/>
                  <a:pt x="419100" y="45720"/>
                </a:cubicBezTo>
                <a:cubicBezTo>
                  <a:pt x="423808" y="43702"/>
                  <a:pt x="450000" y="38778"/>
                  <a:pt x="453390" y="38100"/>
                </a:cubicBezTo>
                <a:cubicBezTo>
                  <a:pt x="457200" y="35560"/>
                  <a:pt x="460611" y="32284"/>
                  <a:pt x="464820" y="30480"/>
                </a:cubicBezTo>
                <a:cubicBezTo>
                  <a:pt x="469528" y="28462"/>
                  <a:pt x="495720" y="23538"/>
                  <a:pt x="499110" y="22860"/>
                </a:cubicBezTo>
                <a:cubicBezTo>
                  <a:pt x="502920" y="19050"/>
                  <a:pt x="506057" y="14419"/>
                  <a:pt x="510540" y="11430"/>
                </a:cubicBezTo>
                <a:cubicBezTo>
                  <a:pt x="513882" y="9202"/>
                  <a:pt x="518279" y="9202"/>
                  <a:pt x="521970" y="7620"/>
                </a:cubicBezTo>
                <a:cubicBezTo>
                  <a:pt x="527190" y="5383"/>
                  <a:pt x="532130" y="2540"/>
                  <a:pt x="537210" y="0"/>
                </a:cubicBezTo>
                <a:cubicBezTo>
                  <a:pt x="563880" y="1270"/>
                  <a:pt x="590915" y="-765"/>
                  <a:pt x="617220" y="3810"/>
                </a:cubicBezTo>
                <a:cubicBezTo>
                  <a:pt x="621731" y="4595"/>
                  <a:pt x="621602" y="12002"/>
                  <a:pt x="624840" y="15240"/>
                </a:cubicBezTo>
                <a:cubicBezTo>
                  <a:pt x="625738" y="16138"/>
                  <a:pt x="627380" y="15240"/>
                  <a:pt x="628650" y="15240"/>
                </a:cubicBezTo>
              </a:path>
            </a:pathLst>
          </a:cu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524501" y="7094206"/>
            <a:ext cx="1118235" cy="441973"/>
          </a:xfrm>
          <a:custGeom>
            <a:avLst/>
            <a:gdLst>
              <a:gd name="connsiteX0" fmla="*/ 0 w 1397900"/>
              <a:gd name="connsiteY0" fmla="*/ 121920 h 396240"/>
              <a:gd name="connsiteX1" fmla="*/ 19050 w 1397900"/>
              <a:gd name="connsiteY1" fmla="*/ 125730 h 396240"/>
              <a:gd name="connsiteX2" fmla="*/ 41910 w 1397900"/>
              <a:gd name="connsiteY2" fmla="*/ 129540 h 396240"/>
              <a:gd name="connsiteX3" fmla="*/ 53340 w 1397900"/>
              <a:gd name="connsiteY3" fmla="*/ 137160 h 396240"/>
              <a:gd name="connsiteX4" fmla="*/ 80010 w 1397900"/>
              <a:gd name="connsiteY4" fmla="*/ 144780 h 396240"/>
              <a:gd name="connsiteX5" fmla="*/ 91440 w 1397900"/>
              <a:gd name="connsiteY5" fmla="*/ 152400 h 396240"/>
              <a:gd name="connsiteX6" fmla="*/ 102870 w 1397900"/>
              <a:gd name="connsiteY6" fmla="*/ 156210 h 396240"/>
              <a:gd name="connsiteX7" fmla="*/ 118110 w 1397900"/>
              <a:gd name="connsiteY7" fmla="*/ 163830 h 396240"/>
              <a:gd name="connsiteX8" fmla="*/ 140970 w 1397900"/>
              <a:gd name="connsiteY8" fmla="*/ 179070 h 396240"/>
              <a:gd name="connsiteX9" fmla="*/ 175260 w 1397900"/>
              <a:gd name="connsiteY9" fmla="*/ 205740 h 396240"/>
              <a:gd name="connsiteX10" fmla="*/ 186690 w 1397900"/>
              <a:gd name="connsiteY10" fmla="*/ 209550 h 396240"/>
              <a:gd name="connsiteX11" fmla="*/ 201930 w 1397900"/>
              <a:gd name="connsiteY11" fmla="*/ 217170 h 396240"/>
              <a:gd name="connsiteX12" fmla="*/ 312420 w 1397900"/>
              <a:gd name="connsiteY12" fmla="*/ 220980 h 396240"/>
              <a:gd name="connsiteX13" fmla="*/ 327660 w 1397900"/>
              <a:gd name="connsiteY13" fmla="*/ 259080 h 396240"/>
              <a:gd name="connsiteX14" fmla="*/ 339090 w 1397900"/>
              <a:gd name="connsiteY14" fmla="*/ 281940 h 396240"/>
              <a:gd name="connsiteX15" fmla="*/ 350520 w 1397900"/>
              <a:gd name="connsiteY15" fmla="*/ 316230 h 396240"/>
              <a:gd name="connsiteX16" fmla="*/ 358140 w 1397900"/>
              <a:gd name="connsiteY16" fmla="*/ 327660 h 396240"/>
              <a:gd name="connsiteX17" fmla="*/ 361950 w 1397900"/>
              <a:gd name="connsiteY17" fmla="*/ 339090 h 396240"/>
              <a:gd name="connsiteX18" fmla="*/ 369570 w 1397900"/>
              <a:gd name="connsiteY18" fmla="*/ 358140 h 396240"/>
              <a:gd name="connsiteX19" fmla="*/ 373380 w 1397900"/>
              <a:gd name="connsiteY19" fmla="*/ 377190 h 396240"/>
              <a:gd name="connsiteX20" fmla="*/ 381000 w 1397900"/>
              <a:gd name="connsiteY20" fmla="*/ 388620 h 396240"/>
              <a:gd name="connsiteX21" fmla="*/ 403860 w 1397900"/>
              <a:gd name="connsiteY21" fmla="*/ 396240 h 396240"/>
              <a:gd name="connsiteX22" fmla="*/ 449580 w 1397900"/>
              <a:gd name="connsiteY22" fmla="*/ 392430 h 396240"/>
              <a:gd name="connsiteX23" fmla="*/ 461010 w 1397900"/>
              <a:gd name="connsiteY23" fmla="*/ 388620 h 396240"/>
              <a:gd name="connsiteX24" fmla="*/ 476250 w 1397900"/>
              <a:gd name="connsiteY24" fmla="*/ 384810 h 396240"/>
              <a:gd name="connsiteX25" fmla="*/ 487680 w 1397900"/>
              <a:gd name="connsiteY25" fmla="*/ 377190 h 396240"/>
              <a:gd name="connsiteX26" fmla="*/ 521970 w 1397900"/>
              <a:gd name="connsiteY26" fmla="*/ 369570 h 396240"/>
              <a:gd name="connsiteX27" fmla="*/ 567690 w 1397900"/>
              <a:gd name="connsiteY27" fmla="*/ 361950 h 396240"/>
              <a:gd name="connsiteX28" fmla="*/ 582930 w 1397900"/>
              <a:gd name="connsiteY28" fmla="*/ 358140 h 396240"/>
              <a:gd name="connsiteX29" fmla="*/ 628650 w 1397900"/>
              <a:gd name="connsiteY29" fmla="*/ 354330 h 396240"/>
              <a:gd name="connsiteX30" fmla="*/ 643890 w 1397900"/>
              <a:gd name="connsiteY30" fmla="*/ 350520 h 396240"/>
              <a:gd name="connsiteX31" fmla="*/ 655320 w 1397900"/>
              <a:gd name="connsiteY31" fmla="*/ 346710 h 396240"/>
              <a:gd name="connsiteX32" fmla="*/ 689610 w 1397900"/>
              <a:gd name="connsiteY32" fmla="*/ 339090 h 396240"/>
              <a:gd name="connsiteX33" fmla="*/ 712470 w 1397900"/>
              <a:gd name="connsiteY33" fmla="*/ 331470 h 396240"/>
              <a:gd name="connsiteX34" fmla="*/ 727710 w 1397900"/>
              <a:gd name="connsiteY34" fmla="*/ 327660 h 396240"/>
              <a:gd name="connsiteX35" fmla="*/ 750570 w 1397900"/>
              <a:gd name="connsiteY35" fmla="*/ 320040 h 396240"/>
              <a:gd name="connsiteX36" fmla="*/ 765810 w 1397900"/>
              <a:gd name="connsiteY36" fmla="*/ 316230 h 396240"/>
              <a:gd name="connsiteX37" fmla="*/ 788670 w 1397900"/>
              <a:gd name="connsiteY37" fmla="*/ 308610 h 396240"/>
              <a:gd name="connsiteX38" fmla="*/ 830580 w 1397900"/>
              <a:gd name="connsiteY38" fmla="*/ 300990 h 396240"/>
              <a:gd name="connsiteX39" fmla="*/ 853440 w 1397900"/>
              <a:gd name="connsiteY39" fmla="*/ 285750 h 396240"/>
              <a:gd name="connsiteX40" fmla="*/ 876300 w 1397900"/>
              <a:gd name="connsiteY40" fmla="*/ 278130 h 396240"/>
              <a:gd name="connsiteX41" fmla="*/ 887730 w 1397900"/>
              <a:gd name="connsiteY41" fmla="*/ 274320 h 396240"/>
              <a:gd name="connsiteX42" fmla="*/ 910590 w 1397900"/>
              <a:gd name="connsiteY42" fmla="*/ 270510 h 396240"/>
              <a:gd name="connsiteX43" fmla="*/ 1215390 w 1397900"/>
              <a:gd name="connsiteY43" fmla="*/ 274320 h 396240"/>
              <a:gd name="connsiteX44" fmla="*/ 1226820 w 1397900"/>
              <a:gd name="connsiteY44" fmla="*/ 278130 h 396240"/>
              <a:gd name="connsiteX45" fmla="*/ 1245870 w 1397900"/>
              <a:gd name="connsiteY45" fmla="*/ 281940 h 396240"/>
              <a:gd name="connsiteX46" fmla="*/ 1295400 w 1397900"/>
              <a:gd name="connsiteY46" fmla="*/ 278130 h 396240"/>
              <a:gd name="connsiteX47" fmla="*/ 1318260 w 1397900"/>
              <a:gd name="connsiteY47" fmla="*/ 266700 h 396240"/>
              <a:gd name="connsiteX48" fmla="*/ 1356360 w 1397900"/>
              <a:gd name="connsiteY48" fmla="*/ 255270 h 396240"/>
              <a:gd name="connsiteX49" fmla="*/ 1375410 w 1397900"/>
              <a:gd name="connsiteY49" fmla="*/ 251460 h 396240"/>
              <a:gd name="connsiteX50" fmla="*/ 1386840 w 1397900"/>
              <a:gd name="connsiteY50" fmla="*/ 247650 h 396240"/>
              <a:gd name="connsiteX51" fmla="*/ 1390650 w 1397900"/>
              <a:gd name="connsiteY51" fmla="*/ 182880 h 396240"/>
              <a:gd name="connsiteX52" fmla="*/ 1383030 w 1397900"/>
              <a:gd name="connsiteY52" fmla="*/ 160020 h 396240"/>
              <a:gd name="connsiteX53" fmla="*/ 1379220 w 1397900"/>
              <a:gd name="connsiteY53" fmla="*/ 102870 h 396240"/>
              <a:gd name="connsiteX54" fmla="*/ 1379220 w 1397900"/>
              <a:gd name="connsiteY54" fmla="*/ 72390 h 396240"/>
              <a:gd name="connsiteX55" fmla="*/ 1375410 w 1397900"/>
              <a:gd name="connsiteY55" fmla="*/ 0 h 396240"/>
              <a:gd name="connsiteX0" fmla="*/ 0 w 1378850"/>
              <a:gd name="connsiteY0" fmla="*/ 125730 h 396240"/>
              <a:gd name="connsiteX1" fmla="*/ 22860 w 1378850"/>
              <a:gd name="connsiteY1" fmla="*/ 129540 h 396240"/>
              <a:gd name="connsiteX2" fmla="*/ 34290 w 1378850"/>
              <a:gd name="connsiteY2" fmla="*/ 137160 h 396240"/>
              <a:gd name="connsiteX3" fmla="*/ 60960 w 1378850"/>
              <a:gd name="connsiteY3" fmla="*/ 144780 h 396240"/>
              <a:gd name="connsiteX4" fmla="*/ 72390 w 1378850"/>
              <a:gd name="connsiteY4" fmla="*/ 152400 h 396240"/>
              <a:gd name="connsiteX5" fmla="*/ 83820 w 1378850"/>
              <a:gd name="connsiteY5" fmla="*/ 156210 h 396240"/>
              <a:gd name="connsiteX6" fmla="*/ 99060 w 1378850"/>
              <a:gd name="connsiteY6" fmla="*/ 163830 h 396240"/>
              <a:gd name="connsiteX7" fmla="*/ 121920 w 1378850"/>
              <a:gd name="connsiteY7" fmla="*/ 179070 h 396240"/>
              <a:gd name="connsiteX8" fmla="*/ 156210 w 1378850"/>
              <a:gd name="connsiteY8" fmla="*/ 205740 h 396240"/>
              <a:gd name="connsiteX9" fmla="*/ 167640 w 1378850"/>
              <a:gd name="connsiteY9" fmla="*/ 209550 h 396240"/>
              <a:gd name="connsiteX10" fmla="*/ 182880 w 1378850"/>
              <a:gd name="connsiteY10" fmla="*/ 217170 h 396240"/>
              <a:gd name="connsiteX11" fmla="*/ 293370 w 1378850"/>
              <a:gd name="connsiteY11" fmla="*/ 220980 h 396240"/>
              <a:gd name="connsiteX12" fmla="*/ 308610 w 1378850"/>
              <a:gd name="connsiteY12" fmla="*/ 259080 h 396240"/>
              <a:gd name="connsiteX13" fmla="*/ 320040 w 1378850"/>
              <a:gd name="connsiteY13" fmla="*/ 281940 h 396240"/>
              <a:gd name="connsiteX14" fmla="*/ 331470 w 1378850"/>
              <a:gd name="connsiteY14" fmla="*/ 316230 h 396240"/>
              <a:gd name="connsiteX15" fmla="*/ 339090 w 1378850"/>
              <a:gd name="connsiteY15" fmla="*/ 327660 h 396240"/>
              <a:gd name="connsiteX16" fmla="*/ 342900 w 1378850"/>
              <a:gd name="connsiteY16" fmla="*/ 339090 h 396240"/>
              <a:gd name="connsiteX17" fmla="*/ 350520 w 1378850"/>
              <a:gd name="connsiteY17" fmla="*/ 358140 h 396240"/>
              <a:gd name="connsiteX18" fmla="*/ 354330 w 1378850"/>
              <a:gd name="connsiteY18" fmla="*/ 377190 h 396240"/>
              <a:gd name="connsiteX19" fmla="*/ 361950 w 1378850"/>
              <a:gd name="connsiteY19" fmla="*/ 388620 h 396240"/>
              <a:gd name="connsiteX20" fmla="*/ 384810 w 1378850"/>
              <a:gd name="connsiteY20" fmla="*/ 396240 h 396240"/>
              <a:gd name="connsiteX21" fmla="*/ 430530 w 1378850"/>
              <a:gd name="connsiteY21" fmla="*/ 392430 h 396240"/>
              <a:gd name="connsiteX22" fmla="*/ 441960 w 1378850"/>
              <a:gd name="connsiteY22" fmla="*/ 388620 h 396240"/>
              <a:gd name="connsiteX23" fmla="*/ 457200 w 1378850"/>
              <a:gd name="connsiteY23" fmla="*/ 384810 h 396240"/>
              <a:gd name="connsiteX24" fmla="*/ 468630 w 1378850"/>
              <a:gd name="connsiteY24" fmla="*/ 377190 h 396240"/>
              <a:gd name="connsiteX25" fmla="*/ 502920 w 1378850"/>
              <a:gd name="connsiteY25" fmla="*/ 369570 h 396240"/>
              <a:gd name="connsiteX26" fmla="*/ 548640 w 1378850"/>
              <a:gd name="connsiteY26" fmla="*/ 361950 h 396240"/>
              <a:gd name="connsiteX27" fmla="*/ 563880 w 1378850"/>
              <a:gd name="connsiteY27" fmla="*/ 358140 h 396240"/>
              <a:gd name="connsiteX28" fmla="*/ 609600 w 1378850"/>
              <a:gd name="connsiteY28" fmla="*/ 354330 h 396240"/>
              <a:gd name="connsiteX29" fmla="*/ 624840 w 1378850"/>
              <a:gd name="connsiteY29" fmla="*/ 350520 h 396240"/>
              <a:gd name="connsiteX30" fmla="*/ 636270 w 1378850"/>
              <a:gd name="connsiteY30" fmla="*/ 346710 h 396240"/>
              <a:gd name="connsiteX31" fmla="*/ 670560 w 1378850"/>
              <a:gd name="connsiteY31" fmla="*/ 339090 h 396240"/>
              <a:gd name="connsiteX32" fmla="*/ 693420 w 1378850"/>
              <a:gd name="connsiteY32" fmla="*/ 331470 h 396240"/>
              <a:gd name="connsiteX33" fmla="*/ 708660 w 1378850"/>
              <a:gd name="connsiteY33" fmla="*/ 327660 h 396240"/>
              <a:gd name="connsiteX34" fmla="*/ 731520 w 1378850"/>
              <a:gd name="connsiteY34" fmla="*/ 320040 h 396240"/>
              <a:gd name="connsiteX35" fmla="*/ 746760 w 1378850"/>
              <a:gd name="connsiteY35" fmla="*/ 316230 h 396240"/>
              <a:gd name="connsiteX36" fmla="*/ 769620 w 1378850"/>
              <a:gd name="connsiteY36" fmla="*/ 308610 h 396240"/>
              <a:gd name="connsiteX37" fmla="*/ 811530 w 1378850"/>
              <a:gd name="connsiteY37" fmla="*/ 300990 h 396240"/>
              <a:gd name="connsiteX38" fmla="*/ 834390 w 1378850"/>
              <a:gd name="connsiteY38" fmla="*/ 285750 h 396240"/>
              <a:gd name="connsiteX39" fmla="*/ 857250 w 1378850"/>
              <a:gd name="connsiteY39" fmla="*/ 278130 h 396240"/>
              <a:gd name="connsiteX40" fmla="*/ 868680 w 1378850"/>
              <a:gd name="connsiteY40" fmla="*/ 274320 h 396240"/>
              <a:gd name="connsiteX41" fmla="*/ 891540 w 1378850"/>
              <a:gd name="connsiteY41" fmla="*/ 270510 h 396240"/>
              <a:gd name="connsiteX42" fmla="*/ 1196340 w 1378850"/>
              <a:gd name="connsiteY42" fmla="*/ 274320 h 396240"/>
              <a:gd name="connsiteX43" fmla="*/ 1207770 w 1378850"/>
              <a:gd name="connsiteY43" fmla="*/ 278130 h 396240"/>
              <a:gd name="connsiteX44" fmla="*/ 1226820 w 1378850"/>
              <a:gd name="connsiteY44" fmla="*/ 281940 h 396240"/>
              <a:gd name="connsiteX45" fmla="*/ 1276350 w 1378850"/>
              <a:gd name="connsiteY45" fmla="*/ 278130 h 396240"/>
              <a:gd name="connsiteX46" fmla="*/ 1299210 w 1378850"/>
              <a:gd name="connsiteY46" fmla="*/ 266700 h 396240"/>
              <a:gd name="connsiteX47" fmla="*/ 1337310 w 1378850"/>
              <a:gd name="connsiteY47" fmla="*/ 255270 h 396240"/>
              <a:gd name="connsiteX48" fmla="*/ 1356360 w 1378850"/>
              <a:gd name="connsiteY48" fmla="*/ 251460 h 396240"/>
              <a:gd name="connsiteX49" fmla="*/ 1367790 w 1378850"/>
              <a:gd name="connsiteY49" fmla="*/ 247650 h 396240"/>
              <a:gd name="connsiteX50" fmla="*/ 1371600 w 1378850"/>
              <a:gd name="connsiteY50" fmla="*/ 182880 h 396240"/>
              <a:gd name="connsiteX51" fmla="*/ 1363980 w 1378850"/>
              <a:gd name="connsiteY51" fmla="*/ 160020 h 396240"/>
              <a:gd name="connsiteX52" fmla="*/ 1360170 w 1378850"/>
              <a:gd name="connsiteY52" fmla="*/ 102870 h 396240"/>
              <a:gd name="connsiteX53" fmla="*/ 1360170 w 1378850"/>
              <a:gd name="connsiteY53" fmla="*/ 72390 h 396240"/>
              <a:gd name="connsiteX54" fmla="*/ 1356360 w 1378850"/>
              <a:gd name="connsiteY54" fmla="*/ 0 h 396240"/>
              <a:gd name="connsiteX0" fmla="*/ 0 w 1355990"/>
              <a:gd name="connsiteY0" fmla="*/ 129540 h 396240"/>
              <a:gd name="connsiteX1" fmla="*/ 11430 w 1355990"/>
              <a:gd name="connsiteY1" fmla="*/ 137160 h 396240"/>
              <a:gd name="connsiteX2" fmla="*/ 38100 w 1355990"/>
              <a:gd name="connsiteY2" fmla="*/ 144780 h 396240"/>
              <a:gd name="connsiteX3" fmla="*/ 49530 w 1355990"/>
              <a:gd name="connsiteY3" fmla="*/ 152400 h 396240"/>
              <a:gd name="connsiteX4" fmla="*/ 60960 w 1355990"/>
              <a:gd name="connsiteY4" fmla="*/ 156210 h 396240"/>
              <a:gd name="connsiteX5" fmla="*/ 76200 w 1355990"/>
              <a:gd name="connsiteY5" fmla="*/ 163830 h 396240"/>
              <a:gd name="connsiteX6" fmla="*/ 99060 w 1355990"/>
              <a:gd name="connsiteY6" fmla="*/ 179070 h 396240"/>
              <a:gd name="connsiteX7" fmla="*/ 133350 w 1355990"/>
              <a:gd name="connsiteY7" fmla="*/ 205740 h 396240"/>
              <a:gd name="connsiteX8" fmla="*/ 144780 w 1355990"/>
              <a:gd name="connsiteY8" fmla="*/ 209550 h 396240"/>
              <a:gd name="connsiteX9" fmla="*/ 160020 w 1355990"/>
              <a:gd name="connsiteY9" fmla="*/ 217170 h 396240"/>
              <a:gd name="connsiteX10" fmla="*/ 270510 w 1355990"/>
              <a:gd name="connsiteY10" fmla="*/ 220980 h 396240"/>
              <a:gd name="connsiteX11" fmla="*/ 285750 w 1355990"/>
              <a:gd name="connsiteY11" fmla="*/ 259080 h 396240"/>
              <a:gd name="connsiteX12" fmla="*/ 297180 w 1355990"/>
              <a:gd name="connsiteY12" fmla="*/ 281940 h 396240"/>
              <a:gd name="connsiteX13" fmla="*/ 308610 w 1355990"/>
              <a:gd name="connsiteY13" fmla="*/ 316230 h 396240"/>
              <a:gd name="connsiteX14" fmla="*/ 316230 w 1355990"/>
              <a:gd name="connsiteY14" fmla="*/ 327660 h 396240"/>
              <a:gd name="connsiteX15" fmla="*/ 320040 w 1355990"/>
              <a:gd name="connsiteY15" fmla="*/ 339090 h 396240"/>
              <a:gd name="connsiteX16" fmla="*/ 327660 w 1355990"/>
              <a:gd name="connsiteY16" fmla="*/ 358140 h 396240"/>
              <a:gd name="connsiteX17" fmla="*/ 331470 w 1355990"/>
              <a:gd name="connsiteY17" fmla="*/ 377190 h 396240"/>
              <a:gd name="connsiteX18" fmla="*/ 339090 w 1355990"/>
              <a:gd name="connsiteY18" fmla="*/ 388620 h 396240"/>
              <a:gd name="connsiteX19" fmla="*/ 361950 w 1355990"/>
              <a:gd name="connsiteY19" fmla="*/ 396240 h 396240"/>
              <a:gd name="connsiteX20" fmla="*/ 407670 w 1355990"/>
              <a:gd name="connsiteY20" fmla="*/ 392430 h 396240"/>
              <a:gd name="connsiteX21" fmla="*/ 419100 w 1355990"/>
              <a:gd name="connsiteY21" fmla="*/ 388620 h 396240"/>
              <a:gd name="connsiteX22" fmla="*/ 434340 w 1355990"/>
              <a:gd name="connsiteY22" fmla="*/ 384810 h 396240"/>
              <a:gd name="connsiteX23" fmla="*/ 445770 w 1355990"/>
              <a:gd name="connsiteY23" fmla="*/ 377190 h 396240"/>
              <a:gd name="connsiteX24" fmla="*/ 480060 w 1355990"/>
              <a:gd name="connsiteY24" fmla="*/ 369570 h 396240"/>
              <a:gd name="connsiteX25" fmla="*/ 525780 w 1355990"/>
              <a:gd name="connsiteY25" fmla="*/ 361950 h 396240"/>
              <a:gd name="connsiteX26" fmla="*/ 541020 w 1355990"/>
              <a:gd name="connsiteY26" fmla="*/ 358140 h 396240"/>
              <a:gd name="connsiteX27" fmla="*/ 586740 w 1355990"/>
              <a:gd name="connsiteY27" fmla="*/ 354330 h 396240"/>
              <a:gd name="connsiteX28" fmla="*/ 601980 w 1355990"/>
              <a:gd name="connsiteY28" fmla="*/ 350520 h 396240"/>
              <a:gd name="connsiteX29" fmla="*/ 613410 w 1355990"/>
              <a:gd name="connsiteY29" fmla="*/ 346710 h 396240"/>
              <a:gd name="connsiteX30" fmla="*/ 647700 w 1355990"/>
              <a:gd name="connsiteY30" fmla="*/ 339090 h 396240"/>
              <a:gd name="connsiteX31" fmla="*/ 670560 w 1355990"/>
              <a:gd name="connsiteY31" fmla="*/ 331470 h 396240"/>
              <a:gd name="connsiteX32" fmla="*/ 685800 w 1355990"/>
              <a:gd name="connsiteY32" fmla="*/ 327660 h 396240"/>
              <a:gd name="connsiteX33" fmla="*/ 708660 w 1355990"/>
              <a:gd name="connsiteY33" fmla="*/ 320040 h 396240"/>
              <a:gd name="connsiteX34" fmla="*/ 723900 w 1355990"/>
              <a:gd name="connsiteY34" fmla="*/ 316230 h 396240"/>
              <a:gd name="connsiteX35" fmla="*/ 746760 w 1355990"/>
              <a:gd name="connsiteY35" fmla="*/ 308610 h 396240"/>
              <a:gd name="connsiteX36" fmla="*/ 788670 w 1355990"/>
              <a:gd name="connsiteY36" fmla="*/ 300990 h 396240"/>
              <a:gd name="connsiteX37" fmla="*/ 811530 w 1355990"/>
              <a:gd name="connsiteY37" fmla="*/ 285750 h 396240"/>
              <a:gd name="connsiteX38" fmla="*/ 834390 w 1355990"/>
              <a:gd name="connsiteY38" fmla="*/ 278130 h 396240"/>
              <a:gd name="connsiteX39" fmla="*/ 845820 w 1355990"/>
              <a:gd name="connsiteY39" fmla="*/ 274320 h 396240"/>
              <a:gd name="connsiteX40" fmla="*/ 868680 w 1355990"/>
              <a:gd name="connsiteY40" fmla="*/ 270510 h 396240"/>
              <a:gd name="connsiteX41" fmla="*/ 1173480 w 1355990"/>
              <a:gd name="connsiteY41" fmla="*/ 274320 h 396240"/>
              <a:gd name="connsiteX42" fmla="*/ 1184910 w 1355990"/>
              <a:gd name="connsiteY42" fmla="*/ 278130 h 396240"/>
              <a:gd name="connsiteX43" fmla="*/ 1203960 w 1355990"/>
              <a:gd name="connsiteY43" fmla="*/ 281940 h 396240"/>
              <a:gd name="connsiteX44" fmla="*/ 1253490 w 1355990"/>
              <a:gd name="connsiteY44" fmla="*/ 278130 h 396240"/>
              <a:gd name="connsiteX45" fmla="*/ 1276350 w 1355990"/>
              <a:gd name="connsiteY45" fmla="*/ 266700 h 396240"/>
              <a:gd name="connsiteX46" fmla="*/ 1314450 w 1355990"/>
              <a:gd name="connsiteY46" fmla="*/ 255270 h 396240"/>
              <a:gd name="connsiteX47" fmla="*/ 1333500 w 1355990"/>
              <a:gd name="connsiteY47" fmla="*/ 251460 h 396240"/>
              <a:gd name="connsiteX48" fmla="*/ 1344930 w 1355990"/>
              <a:gd name="connsiteY48" fmla="*/ 247650 h 396240"/>
              <a:gd name="connsiteX49" fmla="*/ 1348740 w 1355990"/>
              <a:gd name="connsiteY49" fmla="*/ 182880 h 396240"/>
              <a:gd name="connsiteX50" fmla="*/ 1341120 w 1355990"/>
              <a:gd name="connsiteY50" fmla="*/ 160020 h 396240"/>
              <a:gd name="connsiteX51" fmla="*/ 1337310 w 1355990"/>
              <a:gd name="connsiteY51" fmla="*/ 102870 h 396240"/>
              <a:gd name="connsiteX52" fmla="*/ 1337310 w 1355990"/>
              <a:gd name="connsiteY52" fmla="*/ 72390 h 396240"/>
              <a:gd name="connsiteX53" fmla="*/ 1333500 w 1355990"/>
              <a:gd name="connsiteY53" fmla="*/ 0 h 396240"/>
              <a:gd name="connsiteX0" fmla="*/ 0 w 1355990"/>
              <a:gd name="connsiteY0" fmla="*/ 129540 h 396240"/>
              <a:gd name="connsiteX1" fmla="*/ 38100 w 1355990"/>
              <a:gd name="connsiteY1" fmla="*/ 144780 h 396240"/>
              <a:gd name="connsiteX2" fmla="*/ 49530 w 1355990"/>
              <a:gd name="connsiteY2" fmla="*/ 152400 h 396240"/>
              <a:gd name="connsiteX3" fmla="*/ 60960 w 1355990"/>
              <a:gd name="connsiteY3" fmla="*/ 156210 h 396240"/>
              <a:gd name="connsiteX4" fmla="*/ 76200 w 1355990"/>
              <a:gd name="connsiteY4" fmla="*/ 163830 h 396240"/>
              <a:gd name="connsiteX5" fmla="*/ 99060 w 1355990"/>
              <a:gd name="connsiteY5" fmla="*/ 179070 h 396240"/>
              <a:gd name="connsiteX6" fmla="*/ 133350 w 1355990"/>
              <a:gd name="connsiteY6" fmla="*/ 205740 h 396240"/>
              <a:gd name="connsiteX7" fmla="*/ 144780 w 1355990"/>
              <a:gd name="connsiteY7" fmla="*/ 209550 h 396240"/>
              <a:gd name="connsiteX8" fmla="*/ 160020 w 1355990"/>
              <a:gd name="connsiteY8" fmla="*/ 217170 h 396240"/>
              <a:gd name="connsiteX9" fmla="*/ 270510 w 1355990"/>
              <a:gd name="connsiteY9" fmla="*/ 220980 h 396240"/>
              <a:gd name="connsiteX10" fmla="*/ 285750 w 1355990"/>
              <a:gd name="connsiteY10" fmla="*/ 259080 h 396240"/>
              <a:gd name="connsiteX11" fmla="*/ 297180 w 1355990"/>
              <a:gd name="connsiteY11" fmla="*/ 281940 h 396240"/>
              <a:gd name="connsiteX12" fmla="*/ 308610 w 1355990"/>
              <a:gd name="connsiteY12" fmla="*/ 316230 h 396240"/>
              <a:gd name="connsiteX13" fmla="*/ 316230 w 1355990"/>
              <a:gd name="connsiteY13" fmla="*/ 327660 h 396240"/>
              <a:gd name="connsiteX14" fmla="*/ 320040 w 1355990"/>
              <a:gd name="connsiteY14" fmla="*/ 339090 h 396240"/>
              <a:gd name="connsiteX15" fmla="*/ 327660 w 1355990"/>
              <a:gd name="connsiteY15" fmla="*/ 358140 h 396240"/>
              <a:gd name="connsiteX16" fmla="*/ 331470 w 1355990"/>
              <a:gd name="connsiteY16" fmla="*/ 377190 h 396240"/>
              <a:gd name="connsiteX17" fmla="*/ 339090 w 1355990"/>
              <a:gd name="connsiteY17" fmla="*/ 388620 h 396240"/>
              <a:gd name="connsiteX18" fmla="*/ 361950 w 1355990"/>
              <a:gd name="connsiteY18" fmla="*/ 396240 h 396240"/>
              <a:gd name="connsiteX19" fmla="*/ 407670 w 1355990"/>
              <a:gd name="connsiteY19" fmla="*/ 392430 h 396240"/>
              <a:gd name="connsiteX20" fmla="*/ 419100 w 1355990"/>
              <a:gd name="connsiteY20" fmla="*/ 388620 h 396240"/>
              <a:gd name="connsiteX21" fmla="*/ 434340 w 1355990"/>
              <a:gd name="connsiteY21" fmla="*/ 384810 h 396240"/>
              <a:gd name="connsiteX22" fmla="*/ 445770 w 1355990"/>
              <a:gd name="connsiteY22" fmla="*/ 377190 h 396240"/>
              <a:gd name="connsiteX23" fmla="*/ 480060 w 1355990"/>
              <a:gd name="connsiteY23" fmla="*/ 369570 h 396240"/>
              <a:gd name="connsiteX24" fmla="*/ 525780 w 1355990"/>
              <a:gd name="connsiteY24" fmla="*/ 361950 h 396240"/>
              <a:gd name="connsiteX25" fmla="*/ 541020 w 1355990"/>
              <a:gd name="connsiteY25" fmla="*/ 358140 h 396240"/>
              <a:gd name="connsiteX26" fmla="*/ 586740 w 1355990"/>
              <a:gd name="connsiteY26" fmla="*/ 354330 h 396240"/>
              <a:gd name="connsiteX27" fmla="*/ 601980 w 1355990"/>
              <a:gd name="connsiteY27" fmla="*/ 350520 h 396240"/>
              <a:gd name="connsiteX28" fmla="*/ 613410 w 1355990"/>
              <a:gd name="connsiteY28" fmla="*/ 346710 h 396240"/>
              <a:gd name="connsiteX29" fmla="*/ 647700 w 1355990"/>
              <a:gd name="connsiteY29" fmla="*/ 339090 h 396240"/>
              <a:gd name="connsiteX30" fmla="*/ 670560 w 1355990"/>
              <a:gd name="connsiteY30" fmla="*/ 331470 h 396240"/>
              <a:gd name="connsiteX31" fmla="*/ 685800 w 1355990"/>
              <a:gd name="connsiteY31" fmla="*/ 327660 h 396240"/>
              <a:gd name="connsiteX32" fmla="*/ 708660 w 1355990"/>
              <a:gd name="connsiteY32" fmla="*/ 320040 h 396240"/>
              <a:gd name="connsiteX33" fmla="*/ 723900 w 1355990"/>
              <a:gd name="connsiteY33" fmla="*/ 316230 h 396240"/>
              <a:gd name="connsiteX34" fmla="*/ 746760 w 1355990"/>
              <a:gd name="connsiteY34" fmla="*/ 308610 h 396240"/>
              <a:gd name="connsiteX35" fmla="*/ 788670 w 1355990"/>
              <a:gd name="connsiteY35" fmla="*/ 300990 h 396240"/>
              <a:gd name="connsiteX36" fmla="*/ 811530 w 1355990"/>
              <a:gd name="connsiteY36" fmla="*/ 285750 h 396240"/>
              <a:gd name="connsiteX37" fmla="*/ 834390 w 1355990"/>
              <a:gd name="connsiteY37" fmla="*/ 278130 h 396240"/>
              <a:gd name="connsiteX38" fmla="*/ 845820 w 1355990"/>
              <a:gd name="connsiteY38" fmla="*/ 274320 h 396240"/>
              <a:gd name="connsiteX39" fmla="*/ 868680 w 1355990"/>
              <a:gd name="connsiteY39" fmla="*/ 270510 h 396240"/>
              <a:gd name="connsiteX40" fmla="*/ 1173480 w 1355990"/>
              <a:gd name="connsiteY40" fmla="*/ 274320 h 396240"/>
              <a:gd name="connsiteX41" fmla="*/ 1184910 w 1355990"/>
              <a:gd name="connsiteY41" fmla="*/ 278130 h 396240"/>
              <a:gd name="connsiteX42" fmla="*/ 1203960 w 1355990"/>
              <a:gd name="connsiteY42" fmla="*/ 281940 h 396240"/>
              <a:gd name="connsiteX43" fmla="*/ 1253490 w 1355990"/>
              <a:gd name="connsiteY43" fmla="*/ 278130 h 396240"/>
              <a:gd name="connsiteX44" fmla="*/ 1276350 w 1355990"/>
              <a:gd name="connsiteY44" fmla="*/ 266700 h 396240"/>
              <a:gd name="connsiteX45" fmla="*/ 1314450 w 1355990"/>
              <a:gd name="connsiteY45" fmla="*/ 255270 h 396240"/>
              <a:gd name="connsiteX46" fmla="*/ 1333500 w 1355990"/>
              <a:gd name="connsiteY46" fmla="*/ 251460 h 396240"/>
              <a:gd name="connsiteX47" fmla="*/ 1344930 w 1355990"/>
              <a:gd name="connsiteY47" fmla="*/ 247650 h 396240"/>
              <a:gd name="connsiteX48" fmla="*/ 1348740 w 1355990"/>
              <a:gd name="connsiteY48" fmla="*/ 182880 h 396240"/>
              <a:gd name="connsiteX49" fmla="*/ 1341120 w 1355990"/>
              <a:gd name="connsiteY49" fmla="*/ 160020 h 396240"/>
              <a:gd name="connsiteX50" fmla="*/ 1337310 w 1355990"/>
              <a:gd name="connsiteY50" fmla="*/ 102870 h 396240"/>
              <a:gd name="connsiteX51" fmla="*/ 1337310 w 1355990"/>
              <a:gd name="connsiteY51" fmla="*/ 72390 h 396240"/>
              <a:gd name="connsiteX52" fmla="*/ 1333500 w 1355990"/>
              <a:gd name="connsiteY52" fmla="*/ 0 h 396240"/>
              <a:gd name="connsiteX0" fmla="*/ 0 w 1317890"/>
              <a:gd name="connsiteY0" fmla="*/ 144780 h 396240"/>
              <a:gd name="connsiteX1" fmla="*/ 11430 w 1317890"/>
              <a:gd name="connsiteY1" fmla="*/ 152400 h 396240"/>
              <a:gd name="connsiteX2" fmla="*/ 22860 w 1317890"/>
              <a:gd name="connsiteY2" fmla="*/ 156210 h 396240"/>
              <a:gd name="connsiteX3" fmla="*/ 38100 w 1317890"/>
              <a:gd name="connsiteY3" fmla="*/ 163830 h 396240"/>
              <a:gd name="connsiteX4" fmla="*/ 60960 w 1317890"/>
              <a:gd name="connsiteY4" fmla="*/ 179070 h 396240"/>
              <a:gd name="connsiteX5" fmla="*/ 95250 w 1317890"/>
              <a:gd name="connsiteY5" fmla="*/ 205740 h 396240"/>
              <a:gd name="connsiteX6" fmla="*/ 106680 w 1317890"/>
              <a:gd name="connsiteY6" fmla="*/ 209550 h 396240"/>
              <a:gd name="connsiteX7" fmla="*/ 121920 w 1317890"/>
              <a:gd name="connsiteY7" fmla="*/ 217170 h 396240"/>
              <a:gd name="connsiteX8" fmla="*/ 232410 w 1317890"/>
              <a:gd name="connsiteY8" fmla="*/ 220980 h 396240"/>
              <a:gd name="connsiteX9" fmla="*/ 247650 w 1317890"/>
              <a:gd name="connsiteY9" fmla="*/ 259080 h 396240"/>
              <a:gd name="connsiteX10" fmla="*/ 259080 w 1317890"/>
              <a:gd name="connsiteY10" fmla="*/ 281940 h 396240"/>
              <a:gd name="connsiteX11" fmla="*/ 270510 w 1317890"/>
              <a:gd name="connsiteY11" fmla="*/ 316230 h 396240"/>
              <a:gd name="connsiteX12" fmla="*/ 278130 w 1317890"/>
              <a:gd name="connsiteY12" fmla="*/ 327660 h 396240"/>
              <a:gd name="connsiteX13" fmla="*/ 281940 w 1317890"/>
              <a:gd name="connsiteY13" fmla="*/ 339090 h 396240"/>
              <a:gd name="connsiteX14" fmla="*/ 289560 w 1317890"/>
              <a:gd name="connsiteY14" fmla="*/ 358140 h 396240"/>
              <a:gd name="connsiteX15" fmla="*/ 293370 w 1317890"/>
              <a:gd name="connsiteY15" fmla="*/ 377190 h 396240"/>
              <a:gd name="connsiteX16" fmla="*/ 300990 w 1317890"/>
              <a:gd name="connsiteY16" fmla="*/ 388620 h 396240"/>
              <a:gd name="connsiteX17" fmla="*/ 323850 w 1317890"/>
              <a:gd name="connsiteY17" fmla="*/ 396240 h 396240"/>
              <a:gd name="connsiteX18" fmla="*/ 369570 w 1317890"/>
              <a:gd name="connsiteY18" fmla="*/ 392430 h 396240"/>
              <a:gd name="connsiteX19" fmla="*/ 381000 w 1317890"/>
              <a:gd name="connsiteY19" fmla="*/ 388620 h 396240"/>
              <a:gd name="connsiteX20" fmla="*/ 396240 w 1317890"/>
              <a:gd name="connsiteY20" fmla="*/ 384810 h 396240"/>
              <a:gd name="connsiteX21" fmla="*/ 407670 w 1317890"/>
              <a:gd name="connsiteY21" fmla="*/ 377190 h 396240"/>
              <a:gd name="connsiteX22" fmla="*/ 441960 w 1317890"/>
              <a:gd name="connsiteY22" fmla="*/ 369570 h 396240"/>
              <a:gd name="connsiteX23" fmla="*/ 487680 w 1317890"/>
              <a:gd name="connsiteY23" fmla="*/ 361950 h 396240"/>
              <a:gd name="connsiteX24" fmla="*/ 502920 w 1317890"/>
              <a:gd name="connsiteY24" fmla="*/ 358140 h 396240"/>
              <a:gd name="connsiteX25" fmla="*/ 548640 w 1317890"/>
              <a:gd name="connsiteY25" fmla="*/ 354330 h 396240"/>
              <a:gd name="connsiteX26" fmla="*/ 563880 w 1317890"/>
              <a:gd name="connsiteY26" fmla="*/ 350520 h 396240"/>
              <a:gd name="connsiteX27" fmla="*/ 575310 w 1317890"/>
              <a:gd name="connsiteY27" fmla="*/ 346710 h 396240"/>
              <a:gd name="connsiteX28" fmla="*/ 609600 w 1317890"/>
              <a:gd name="connsiteY28" fmla="*/ 339090 h 396240"/>
              <a:gd name="connsiteX29" fmla="*/ 632460 w 1317890"/>
              <a:gd name="connsiteY29" fmla="*/ 331470 h 396240"/>
              <a:gd name="connsiteX30" fmla="*/ 647700 w 1317890"/>
              <a:gd name="connsiteY30" fmla="*/ 327660 h 396240"/>
              <a:gd name="connsiteX31" fmla="*/ 670560 w 1317890"/>
              <a:gd name="connsiteY31" fmla="*/ 320040 h 396240"/>
              <a:gd name="connsiteX32" fmla="*/ 685800 w 1317890"/>
              <a:gd name="connsiteY32" fmla="*/ 316230 h 396240"/>
              <a:gd name="connsiteX33" fmla="*/ 708660 w 1317890"/>
              <a:gd name="connsiteY33" fmla="*/ 308610 h 396240"/>
              <a:gd name="connsiteX34" fmla="*/ 750570 w 1317890"/>
              <a:gd name="connsiteY34" fmla="*/ 300990 h 396240"/>
              <a:gd name="connsiteX35" fmla="*/ 773430 w 1317890"/>
              <a:gd name="connsiteY35" fmla="*/ 285750 h 396240"/>
              <a:gd name="connsiteX36" fmla="*/ 796290 w 1317890"/>
              <a:gd name="connsiteY36" fmla="*/ 278130 h 396240"/>
              <a:gd name="connsiteX37" fmla="*/ 807720 w 1317890"/>
              <a:gd name="connsiteY37" fmla="*/ 274320 h 396240"/>
              <a:gd name="connsiteX38" fmla="*/ 830580 w 1317890"/>
              <a:gd name="connsiteY38" fmla="*/ 270510 h 396240"/>
              <a:gd name="connsiteX39" fmla="*/ 1135380 w 1317890"/>
              <a:gd name="connsiteY39" fmla="*/ 274320 h 396240"/>
              <a:gd name="connsiteX40" fmla="*/ 1146810 w 1317890"/>
              <a:gd name="connsiteY40" fmla="*/ 278130 h 396240"/>
              <a:gd name="connsiteX41" fmla="*/ 1165860 w 1317890"/>
              <a:gd name="connsiteY41" fmla="*/ 281940 h 396240"/>
              <a:gd name="connsiteX42" fmla="*/ 1215390 w 1317890"/>
              <a:gd name="connsiteY42" fmla="*/ 278130 h 396240"/>
              <a:gd name="connsiteX43" fmla="*/ 1238250 w 1317890"/>
              <a:gd name="connsiteY43" fmla="*/ 266700 h 396240"/>
              <a:gd name="connsiteX44" fmla="*/ 1276350 w 1317890"/>
              <a:gd name="connsiteY44" fmla="*/ 255270 h 396240"/>
              <a:gd name="connsiteX45" fmla="*/ 1295400 w 1317890"/>
              <a:gd name="connsiteY45" fmla="*/ 251460 h 396240"/>
              <a:gd name="connsiteX46" fmla="*/ 1306830 w 1317890"/>
              <a:gd name="connsiteY46" fmla="*/ 247650 h 396240"/>
              <a:gd name="connsiteX47" fmla="*/ 1310640 w 1317890"/>
              <a:gd name="connsiteY47" fmla="*/ 182880 h 396240"/>
              <a:gd name="connsiteX48" fmla="*/ 1303020 w 1317890"/>
              <a:gd name="connsiteY48" fmla="*/ 160020 h 396240"/>
              <a:gd name="connsiteX49" fmla="*/ 1299210 w 1317890"/>
              <a:gd name="connsiteY49" fmla="*/ 102870 h 396240"/>
              <a:gd name="connsiteX50" fmla="*/ 1299210 w 1317890"/>
              <a:gd name="connsiteY50" fmla="*/ 72390 h 396240"/>
              <a:gd name="connsiteX51" fmla="*/ 1295400 w 1317890"/>
              <a:gd name="connsiteY51" fmla="*/ 0 h 396240"/>
              <a:gd name="connsiteX0" fmla="*/ 0 w 1317890"/>
              <a:gd name="connsiteY0" fmla="*/ 144780 h 396240"/>
              <a:gd name="connsiteX1" fmla="*/ 22860 w 1317890"/>
              <a:gd name="connsiteY1" fmla="*/ 156210 h 396240"/>
              <a:gd name="connsiteX2" fmla="*/ 38100 w 1317890"/>
              <a:gd name="connsiteY2" fmla="*/ 163830 h 396240"/>
              <a:gd name="connsiteX3" fmla="*/ 60960 w 1317890"/>
              <a:gd name="connsiteY3" fmla="*/ 179070 h 396240"/>
              <a:gd name="connsiteX4" fmla="*/ 95250 w 1317890"/>
              <a:gd name="connsiteY4" fmla="*/ 205740 h 396240"/>
              <a:gd name="connsiteX5" fmla="*/ 106680 w 1317890"/>
              <a:gd name="connsiteY5" fmla="*/ 209550 h 396240"/>
              <a:gd name="connsiteX6" fmla="*/ 121920 w 1317890"/>
              <a:gd name="connsiteY6" fmla="*/ 217170 h 396240"/>
              <a:gd name="connsiteX7" fmla="*/ 232410 w 1317890"/>
              <a:gd name="connsiteY7" fmla="*/ 220980 h 396240"/>
              <a:gd name="connsiteX8" fmla="*/ 247650 w 1317890"/>
              <a:gd name="connsiteY8" fmla="*/ 259080 h 396240"/>
              <a:gd name="connsiteX9" fmla="*/ 259080 w 1317890"/>
              <a:gd name="connsiteY9" fmla="*/ 281940 h 396240"/>
              <a:gd name="connsiteX10" fmla="*/ 270510 w 1317890"/>
              <a:gd name="connsiteY10" fmla="*/ 316230 h 396240"/>
              <a:gd name="connsiteX11" fmla="*/ 278130 w 1317890"/>
              <a:gd name="connsiteY11" fmla="*/ 327660 h 396240"/>
              <a:gd name="connsiteX12" fmla="*/ 281940 w 1317890"/>
              <a:gd name="connsiteY12" fmla="*/ 339090 h 396240"/>
              <a:gd name="connsiteX13" fmla="*/ 289560 w 1317890"/>
              <a:gd name="connsiteY13" fmla="*/ 358140 h 396240"/>
              <a:gd name="connsiteX14" fmla="*/ 293370 w 1317890"/>
              <a:gd name="connsiteY14" fmla="*/ 377190 h 396240"/>
              <a:gd name="connsiteX15" fmla="*/ 300990 w 1317890"/>
              <a:gd name="connsiteY15" fmla="*/ 388620 h 396240"/>
              <a:gd name="connsiteX16" fmla="*/ 323850 w 1317890"/>
              <a:gd name="connsiteY16" fmla="*/ 396240 h 396240"/>
              <a:gd name="connsiteX17" fmla="*/ 369570 w 1317890"/>
              <a:gd name="connsiteY17" fmla="*/ 392430 h 396240"/>
              <a:gd name="connsiteX18" fmla="*/ 381000 w 1317890"/>
              <a:gd name="connsiteY18" fmla="*/ 388620 h 396240"/>
              <a:gd name="connsiteX19" fmla="*/ 396240 w 1317890"/>
              <a:gd name="connsiteY19" fmla="*/ 384810 h 396240"/>
              <a:gd name="connsiteX20" fmla="*/ 407670 w 1317890"/>
              <a:gd name="connsiteY20" fmla="*/ 377190 h 396240"/>
              <a:gd name="connsiteX21" fmla="*/ 441960 w 1317890"/>
              <a:gd name="connsiteY21" fmla="*/ 369570 h 396240"/>
              <a:gd name="connsiteX22" fmla="*/ 487680 w 1317890"/>
              <a:gd name="connsiteY22" fmla="*/ 361950 h 396240"/>
              <a:gd name="connsiteX23" fmla="*/ 502920 w 1317890"/>
              <a:gd name="connsiteY23" fmla="*/ 358140 h 396240"/>
              <a:gd name="connsiteX24" fmla="*/ 548640 w 1317890"/>
              <a:gd name="connsiteY24" fmla="*/ 354330 h 396240"/>
              <a:gd name="connsiteX25" fmla="*/ 563880 w 1317890"/>
              <a:gd name="connsiteY25" fmla="*/ 350520 h 396240"/>
              <a:gd name="connsiteX26" fmla="*/ 575310 w 1317890"/>
              <a:gd name="connsiteY26" fmla="*/ 346710 h 396240"/>
              <a:gd name="connsiteX27" fmla="*/ 609600 w 1317890"/>
              <a:gd name="connsiteY27" fmla="*/ 339090 h 396240"/>
              <a:gd name="connsiteX28" fmla="*/ 632460 w 1317890"/>
              <a:gd name="connsiteY28" fmla="*/ 331470 h 396240"/>
              <a:gd name="connsiteX29" fmla="*/ 647700 w 1317890"/>
              <a:gd name="connsiteY29" fmla="*/ 327660 h 396240"/>
              <a:gd name="connsiteX30" fmla="*/ 670560 w 1317890"/>
              <a:gd name="connsiteY30" fmla="*/ 320040 h 396240"/>
              <a:gd name="connsiteX31" fmla="*/ 685800 w 1317890"/>
              <a:gd name="connsiteY31" fmla="*/ 316230 h 396240"/>
              <a:gd name="connsiteX32" fmla="*/ 708660 w 1317890"/>
              <a:gd name="connsiteY32" fmla="*/ 308610 h 396240"/>
              <a:gd name="connsiteX33" fmla="*/ 750570 w 1317890"/>
              <a:gd name="connsiteY33" fmla="*/ 300990 h 396240"/>
              <a:gd name="connsiteX34" fmla="*/ 773430 w 1317890"/>
              <a:gd name="connsiteY34" fmla="*/ 285750 h 396240"/>
              <a:gd name="connsiteX35" fmla="*/ 796290 w 1317890"/>
              <a:gd name="connsiteY35" fmla="*/ 278130 h 396240"/>
              <a:gd name="connsiteX36" fmla="*/ 807720 w 1317890"/>
              <a:gd name="connsiteY36" fmla="*/ 274320 h 396240"/>
              <a:gd name="connsiteX37" fmla="*/ 830580 w 1317890"/>
              <a:gd name="connsiteY37" fmla="*/ 270510 h 396240"/>
              <a:gd name="connsiteX38" fmla="*/ 1135380 w 1317890"/>
              <a:gd name="connsiteY38" fmla="*/ 274320 h 396240"/>
              <a:gd name="connsiteX39" fmla="*/ 1146810 w 1317890"/>
              <a:gd name="connsiteY39" fmla="*/ 278130 h 396240"/>
              <a:gd name="connsiteX40" fmla="*/ 1165860 w 1317890"/>
              <a:gd name="connsiteY40" fmla="*/ 281940 h 396240"/>
              <a:gd name="connsiteX41" fmla="*/ 1215390 w 1317890"/>
              <a:gd name="connsiteY41" fmla="*/ 278130 h 396240"/>
              <a:gd name="connsiteX42" fmla="*/ 1238250 w 1317890"/>
              <a:gd name="connsiteY42" fmla="*/ 266700 h 396240"/>
              <a:gd name="connsiteX43" fmla="*/ 1276350 w 1317890"/>
              <a:gd name="connsiteY43" fmla="*/ 255270 h 396240"/>
              <a:gd name="connsiteX44" fmla="*/ 1295400 w 1317890"/>
              <a:gd name="connsiteY44" fmla="*/ 251460 h 396240"/>
              <a:gd name="connsiteX45" fmla="*/ 1306830 w 1317890"/>
              <a:gd name="connsiteY45" fmla="*/ 247650 h 396240"/>
              <a:gd name="connsiteX46" fmla="*/ 1310640 w 1317890"/>
              <a:gd name="connsiteY46" fmla="*/ 182880 h 396240"/>
              <a:gd name="connsiteX47" fmla="*/ 1303020 w 1317890"/>
              <a:gd name="connsiteY47" fmla="*/ 160020 h 396240"/>
              <a:gd name="connsiteX48" fmla="*/ 1299210 w 1317890"/>
              <a:gd name="connsiteY48" fmla="*/ 102870 h 396240"/>
              <a:gd name="connsiteX49" fmla="*/ 1299210 w 1317890"/>
              <a:gd name="connsiteY49" fmla="*/ 72390 h 396240"/>
              <a:gd name="connsiteX50" fmla="*/ 1295400 w 1317890"/>
              <a:gd name="connsiteY50" fmla="*/ 0 h 396240"/>
              <a:gd name="connsiteX0" fmla="*/ 0 w 1317890"/>
              <a:gd name="connsiteY0" fmla="*/ 144780 h 396240"/>
              <a:gd name="connsiteX1" fmla="*/ 38100 w 1317890"/>
              <a:gd name="connsiteY1" fmla="*/ 163830 h 396240"/>
              <a:gd name="connsiteX2" fmla="*/ 60960 w 1317890"/>
              <a:gd name="connsiteY2" fmla="*/ 179070 h 396240"/>
              <a:gd name="connsiteX3" fmla="*/ 95250 w 1317890"/>
              <a:gd name="connsiteY3" fmla="*/ 205740 h 396240"/>
              <a:gd name="connsiteX4" fmla="*/ 106680 w 1317890"/>
              <a:gd name="connsiteY4" fmla="*/ 209550 h 396240"/>
              <a:gd name="connsiteX5" fmla="*/ 121920 w 1317890"/>
              <a:gd name="connsiteY5" fmla="*/ 217170 h 396240"/>
              <a:gd name="connsiteX6" fmla="*/ 232410 w 1317890"/>
              <a:gd name="connsiteY6" fmla="*/ 220980 h 396240"/>
              <a:gd name="connsiteX7" fmla="*/ 247650 w 1317890"/>
              <a:gd name="connsiteY7" fmla="*/ 259080 h 396240"/>
              <a:gd name="connsiteX8" fmla="*/ 259080 w 1317890"/>
              <a:gd name="connsiteY8" fmla="*/ 281940 h 396240"/>
              <a:gd name="connsiteX9" fmla="*/ 270510 w 1317890"/>
              <a:gd name="connsiteY9" fmla="*/ 316230 h 396240"/>
              <a:gd name="connsiteX10" fmla="*/ 278130 w 1317890"/>
              <a:gd name="connsiteY10" fmla="*/ 327660 h 396240"/>
              <a:gd name="connsiteX11" fmla="*/ 281940 w 1317890"/>
              <a:gd name="connsiteY11" fmla="*/ 339090 h 396240"/>
              <a:gd name="connsiteX12" fmla="*/ 289560 w 1317890"/>
              <a:gd name="connsiteY12" fmla="*/ 358140 h 396240"/>
              <a:gd name="connsiteX13" fmla="*/ 293370 w 1317890"/>
              <a:gd name="connsiteY13" fmla="*/ 377190 h 396240"/>
              <a:gd name="connsiteX14" fmla="*/ 300990 w 1317890"/>
              <a:gd name="connsiteY14" fmla="*/ 388620 h 396240"/>
              <a:gd name="connsiteX15" fmla="*/ 323850 w 1317890"/>
              <a:gd name="connsiteY15" fmla="*/ 396240 h 396240"/>
              <a:gd name="connsiteX16" fmla="*/ 369570 w 1317890"/>
              <a:gd name="connsiteY16" fmla="*/ 392430 h 396240"/>
              <a:gd name="connsiteX17" fmla="*/ 381000 w 1317890"/>
              <a:gd name="connsiteY17" fmla="*/ 388620 h 396240"/>
              <a:gd name="connsiteX18" fmla="*/ 396240 w 1317890"/>
              <a:gd name="connsiteY18" fmla="*/ 384810 h 396240"/>
              <a:gd name="connsiteX19" fmla="*/ 407670 w 1317890"/>
              <a:gd name="connsiteY19" fmla="*/ 377190 h 396240"/>
              <a:gd name="connsiteX20" fmla="*/ 441960 w 1317890"/>
              <a:gd name="connsiteY20" fmla="*/ 369570 h 396240"/>
              <a:gd name="connsiteX21" fmla="*/ 487680 w 1317890"/>
              <a:gd name="connsiteY21" fmla="*/ 361950 h 396240"/>
              <a:gd name="connsiteX22" fmla="*/ 502920 w 1317890"/>
              <a:gd name="connsiteY22" fmla="*/ 358140 h 396240"/>
              <a:gd name="connsiteX23" fmla="*/ 548640 w 1317890"/>
              <a:gd name="connsiteY23" fmla="*/ 354330 h 396240"/>
              <a:gd name="connsiteX24" fmla="*/ 563880 w 1317890"/>
              <a:gd name="connsiteY24" fmla="*/ 350520 h 396240"/>
              <a:gd name="connsiteX25" fmla="*/ 575310 w 1317890"/>
              <a:gd name="connsiteY25" fmla="*/ 346710 h 396240"/>
              <a:gd name="connsiteX26" fmla="*/ 609600 w 1317890"/>
              <a:gd name="connsiteY26" fmla="*/ 339090 h 396240"/>
              <a:gd name="connsiteX27" fmla="*/ 632460 w 1317890"/>
              <a:gd name="connsiteY27" fmla="*/ 331470 h 396240"/>
              <a:gd name="connsiteX28" fmla="*/ 647700 w 1317890"/>
              <a:gd name="connsiteY28" fmla="*/ 327660 h 396240"/>
              <a:gd name="connsiteX29" fmla="*/ 670560 w 1317890"/>
              <a:gd name="connsiteY29" fmla="*/ 320040 h 396240"/>
              <a:gd name="connsiteX30" fmla="*/ 685800 w 1317890"/>
              <a:gd name="connsiteY30" fmla="*/ 316230 h 396240"/>
              <a:gd name="connsiteX31" fmla="*/ 708660 w 1317890"/>
              <a:gd name="connsiteY31" fmla="*/ 308610 h 396240"/>
              <a:gd name="connsiteX32" fmla="*/ 750570 w 1317890"/>
              <a:gd name="connsiteY32" fmla="*/ 300990 h 396240"/>
              <a:gd name="connsiteX33" fmla="*/ 773430 w 1317890"/>
              <a:gd name="connsiteY33" fmla="*/ 285750 h 396240"/>
              <a:gd name="connsiteX34" fmla="*/ 796290 w 1317890"/>
              <a:gd name="connsiteY34" fmla="*/ 278130 h 396240"/>
              <a:gd name="connsiteX35" fmla="*/ 807720 w 1317890"/>
              <a:gd name="connsiteY35" fmla="*/ 274320 h 396240"/>
              <a:gd name="connsiteX36" fmla="*/ 830580 w 1317890"/>
              <a:gd name="connsiteY36" fmla="*/ 270510 h 396240"/>
              <a:gd name="connsiteX37" fmla="*/ 1135380 w 1317890"/>
              <a:gd name="connsiteY37" fmla="*/ 274320 h 396240"/>
              <a:gd name="connsiteX38" fmla="*/ 1146810 w 1317890"/>
              <a:gd name="connsiteY38" fmla="*/ 278130 h 396240"/>
              <a:gd name="connsiteX39" fmla="*/ 1165860 w 1317890"/>
              <a:gd name="connsiteY39" fmla="*/ 281940 h 396240"/>
              <a:gd name="connsiteX40" fmla="*/ 1215390 w 1317890"/>
              <a:gd name="connsiteY40" fmla="*/ 278130 h 396240"/>
              <a:gd name="connsiteX41" fmla="*/ 1238250 w 1317890"/>
              <a:gd name="connsiteY41" fmla="*/ 266700 h 396240"/>
              <a:gd name="connsiteX42" fmla="*/ 1276350 w 1317890"/>
              <a:gd name="connsiteY42" fmla="*/ 255270 h 396240"/>
              <a:gd name="connsiteX43" fmla="*/ 1295400 w 1317890"/>
              <a:gd name="connsiteY43" fmla="*/ 251460 h 396240"/>
              <a:gd name="connsiteX44" fmla="*/ 1306830 w 1317890"/>
              <a:gd name="connsiteY44" fmla="*/ 247650 h 396240"/>
              <a:gd name="connsiteX45" fmla="*/ 1310640 w 1317890"/>
              <a:gd name="connsiteY45" fmla="*/ 182880 h 396240"/>
              <a:gd name="connsiteX46" fmla="*/ 1303020 w 1317890"/>
              <a:gd name="connsiteY46" fmla="*/ 160020 h 396240"/>
              <a:gd name="connsiteX47" fmla="*/ 1299210 w 1317890"/>
              <a:gd name="connsiteY47" fmla="*/ 102870 h 396240"/>
              <a:gd name="connsiteX48" fmla="*/ 1299210 w 1317890"/>
              <a:gd name="connsiteY48" fmla="*/ 72390 h 396240"/>
              <a:gd name="connsiteX49" fmla="*/ 1295400 w 1317890"/>
              <a:gd name="connsiteY49" fmla="*/ 0 h 396240"/>
              <a:gd name="connsiteX0" fmla="*/ 0 w 1279790"/>
              <a:gd name="connsiteY0" fmla="*/ 163830 h 396240"/>
              <a:gd name="connsiteX1" fmla="*/ 22860 w 1279790"/>
              <a:gd name="connsiteY1" fmla="*/ 179070 h 396240"/>
              <a:gd name="connsiteX2" fmla="*/ 57150 w 1279790"/>
              <a:gd name="connsiteY2" fmla="*/ 205740 h 396240"/>
              <a:gd name="connsiteX3" fmla="*/ 68580 w 1279790"/>
              <a:gd name="connsiteY3" fmla="*/ 209550 h 396240"/>
              <a:gd name="connsiteX4" fmla="*/ 83820 w 1279790"/>
              <a:gd name="connsiteY4" fmla="*/ 217170 h 396240"/>
              <a:gd name="connsiteX5" fmla="*/ 194310 w 1279790"/>
              <a:gd name="connsiteY5" fmla="*/ 220980 h 396240"/>
              <a:gd name="connsiteX6" fmla="*/ 209550 w 1279790"/>
              <a:gd name="connsiteY6" fmla="*/ 259080 h 396240"/>
              <a:gd name="connsiteX7" fmla="*/ 220980 w 1279790"/>
              <a:gd name="connsiteY7" fmla="*/ 281940 h 396240"/>
              <a:gd name="connsiteX8" fmla="*/ 232410 w 1279790"/>
              <a:gd name="connsiteY8" fmla="*/ 316230 h 396240"/>
              <a:gd name="connsiteX9" fmla="*/ 240030 w 1279790"/>
              <a:gd name="connsiteY9" fmla="*/ 327660 h 396240"/>
              <a:gd name="connsiteX10" fmla="*/ 243840 w 1279790"/>
              <a:gd name="connsiteY10" fmla="*/ 339090 h 396240"/>
              <a:gd name="connsiteX11" fmla="*/ 251460 w 1279790"/>
              <a:gd name="connsiteY11" fmla="*/ 358140 h 396240"/>
              <a:gd name="connsiteX12" fmla="*/ 255270 w 1279790"/>
              <a:gd name="connsiteY12" fmla="*/ 377190 h 396240"/>
              <a:gd name="connsiteX13" fmla="*/ 262890 w 1279790"/>
              <a:gd name="connsiteY13" fmla="*/ 388620 h 396240"/>
              <a:gd name="connsiteX14" fmla="*/ 285750 w 1279790"/>
              <a:gd name="connsiteY14" fmla="*/ 396240 h 396240"/>
              <a:gd name="connsiteX15" fmla="*/ 331470 w 1279790"/>
              <a:gd name="connsiteY15" fmla="*/ 392430 h 396240"/>
              <a:gd name="connsiteX16" fmla="*/ 342900 w 1279790"/>
              <a:gd name="connsiteY16" fmla="*/ 388620 h 396240"/>
              <a:gd name="connsiteX17" fmla="*/ 358140 w 1279790"/>
              <a:gd name="connsiteY17" fmla="*/ 384810 h 396240"/>
              <a:gd name="connsiteX18" fmla="*/ 369570 w 1279790"/>
              <a:gd name="connsiteY18" fmla="*/ 377190 h 396240"/>
              <a:gd name="connsiteX19" fmla="*/ 403860 w 1279790"/>
              <a:gd name="connsiteY19" fmla="*/ 369570 h 396240"/>
              <a:gd name="connsiteX20" fmla="*/ 449580 w 1279790"/>
              <a:gd name="connsiteY20" fmla="*/ 361950 h 396240"/>
              <a:gd name="connsiteX21" fmla="*/ 464820 w 1279790"/>
              <a:gd name="connsiteY21" fmla="*/ 358140 h 396240"/>
              <a:gd name="connsiteX22" fmla="*/ 510540 w 1279790"/>
              <a:gd name="connsiteY22" fmla="*/ 354330 h 396240"/>
              <a:gd name="connsiteX23" fmla="*/ 525780 w 1279790"/>
              <a:gd name="connsiteY23" fmla="*/ 350520 h 396240"/>
              <a:gd name="connsiteX24" fmla="*/ 537210 w 1279790"/>
              <a:gd name="connsiteY24" fmla="*/ 346710 h 396240"/>
              <a:gd name="connsiteX25" fmla="*/ 571500 w 1279790"/>
              <a:gd name="connsiteY25" fmla="*/ 339090 h 396240"/>
              <a:gd name="connsiteX26" fmla="*/ 594360 w 1279790"/>
              <a:gd name="connsiteY26" fmla="*/ 331470 h 396240"/>
              <a:gd name="connsiteX27" fmla="*/ 609600 w 1279790"/>
              <a:gd name="connsiteY27" fmla="*/ 327660 h 396240"/>
              <a:gd name="connsiteX28" fmla="*/ 632460 w 1279790"/>
              <a:gd name="connsiteY28" fmla="*/ 320040 h 396240"/>
              <a:gd name="connsiteX29" fmla="*/ 647700 w 1279790"/>
              <a:gd name="connsiteY29" fmla="*/ 316230 h 396240"/>
              <a:gd name="connsiteX30" fmla="*/ 670560 w 1279790"/>
              <a:gd name="connsiteY30" fmla="*/ 308610 h 396240"/>
              <a:gd name="connsiteX31" fmla="*/ 712470 w 1279790"/>
              <a:gd name="connsiteY31" fmla="*/ 300990 h 396240"/>
              <a:gd name="connsiteX32" fmla="*/ 735330 w 1279790"/>
              <a:gd name="connsiteY32" fmla="*/ 285750 h 396240"/>
              <a:gd name="connsiteX33" fmla="*/ 758190 w 1279790"/>
              <a:gd name="connsiteY33" fmla="*/ 278130 h 396240"/>
              <a:gd name="connsiteX34" fmla="*/ 769620 w 1279790"/>
              <a:gd name="connsiteY34" fmla="*/ 274320 h 396240"/>
              <a:gd name="connsiteX35" fmla="*/ 792480 w 1279790"/>
              <a:gd name="connsiteY35" fmla="*/ 270510 h 396240"/>
              <a:gd name="connsiteX36" fmla="*/ 1097280 w 1279790"/>
              <a:gd name="connsiteY36" fmla="*/ 274320 h 396240"/>
              <a:gd name="connsiteX37" fmla="*/ 1108710 w 1279790"/>
              <a:gd name="connsiteY37" fmla="*/ 278130 h 396240"/>
              <a:gd name="connsiteX38" fmla="*/ 1127760 w 1279790"/>
              <a:gd name="connsiteY38" fmla="*/ 281940 h 396240"/>
              <a:gd name="connsiteX39" fmla="*/ 1177290 w 1279790"/>
              <a:gd name="connsiteY39" fmla="*/ 278130 h 396240"/>
              <a:gd name="connsiteX40" fmla="*/ 1200150 w 1279790"/>
              <a:gd name="connsiteY40" fmla="*/ 266700 h 396240"/>
              <a:gd name="connsiteX41" fmla="*/ 1238250 w 1279790"/>
              <a:gd name="connsiteY41" fmla="*/ 255270 h 396240"/>
              <a:gd name="connsiteX42" fmla="*/ 1257300 w 1279790"/>
              <a:gd name="connsiteY42" fmla="*/ 251460 h 396240"/>
              <a:gd name="connsiteX43" fmla="*/ 1268730 w 1279790"/>
              <a:gd name="connsiteY43" fmla="*/ 247650 h 396240"/>
              <a:gd name="connsiteX44" fmla="*/ 1272540 w 1279790"/>
              <a:gd name="connsiteY44" fmla="*/ 182880 h 396240"/>
              <a:gd name="connsiteX45" fmla="*/ 1264920 w 1279790"/>
              <a:gd name="connsiteY45" fmla="*/ 160020 h 396240"/>
              <a:gd name="connsiteX46" fmla="*/ 1261110 w 1279790"/>
              <a:gd name="connsiteY46" fmla="*/ 102870 h 396240"/>
              <a:gd name="connsiteX47" fmla="*/ 1261110 w 1279790"/>
              <a:gd name="connsiteY47" fmla="*/ 72390 h 396240"/>
              <a:gd name="connsiteX48" fmla="*/ 1257300 w 1279790"/>
              <a:gd name="connsiteY48" fmla="*/ 0 h 396240"/>
              <a:gd name="connsiteX0" fmla="*/ 0 w 1256930"/>
              <a:gd name="connsiteY0" fmla="*/ 179070 h 396240"/>
              <a:gd name="connsiteX1" fmla="*/ 34290 w 1256930"/>
              <a:gd name="connsiteY1" fmla="*/ 205740 h 396240"/>
              <a:gd name="connsiteX2" fmla="*/ 45720 w 1256930"/>
              <a:gd name="connsiteY2" fmla="*/ 209550 h 396240"/>
              <a:gd name="connsiteX3" fmla="*/ 60960 w 1256930"/>
              <a:gd name="connsiteY3" fmla="*/ 217170 h 396240"/>
              <a:gd name="connsiteX4" fmla="*/ 171450 w 1256930"/>
              <a:gd name="connsiteY4" fmla="*/ 220980 h 396240"/>
              <a:gd name="connsiteX5" fmla="*/ 186690 w 1256930"/>
              <a:gd name="connsiteY5" fmla="*/ 259080 h 396240"/>
              <a:gd name="connsiteX6" fmla="*/ 198120 w 1256930"/>
              <a:gd name="connsiteY6" fmla="*/ 281940 h 396240"/>
              <a:gd name="connsiteX7" fmla="*/ 209550 w 1256930"/>
              <a:gd name="connsiteY7" fmla="*/ 316230 h 396240"/>
              <a:gd name="connsiteX8" fmla="*/ 217170 w 1256930"/>
              <a:gd name="connsiteY8" fmla="*/ 327660 h 396240"/>
              <a:gd name="connsiteX9" fmla="*/ 220980 w 1256930"/>
              <a:gd name="connsiteY9" fmla="*/ 339090 h 396240"/>
              <a:gd name="connsiteX10" fmla="*/ 228600 w 1256930"/>
              <a:gd name="connsiteY10" fmla="*/ 358140 h 396240"/>
              <a:gd name="connsiteX11" fmla="*/ 232410 w 1256930"/>
              <a:gd name="connsiteY11" fmla="*/ 377190 h 396240"/>
              <a:gd name="connsiteX12" fmla="*/ 240030 w 1256930"/>
              <a:gd name="connsiteY12" fmla="*/ 388620 h 396240"/>
              <a:gd name="connsiteX13" fmla="*/ 262890 w 1256930"/>
              <a:gd name="connsiteY13" fmla="*/ 396240 h 396240"/>
              <a:gd name="connsiteX14" fmla="*/ 308610 w 1256930"/>
              <a:gd name="connsiteY14" fmla="*/ 392430 h 396240"/>
              <a:gd name="connsiteX15" fmla="*/ 320040 w 1256930"/>
              <a:gd name="connsiteY15" fmla="*/ 388620 h 396240"/>
              <a:gd name="connsiteX16" fmla="*/ 335280 w 1256930"/>
              <a:gd name="connsiteY16" fmla="*/ 384810 h 396240"/>
              <a:gd name="connsiteX17" fmla="*/ 346710 w 1256930"/>
              <a:gd name="connsiteY17" fmla="*/ 377190 h 396240"/>
              <a:gd name="connsiteX18" fmla="*/ 381000 w 1256930"/>
              <a:gd name="connsiteY18" fmla="*/ 369570 h 396240"/>
              <a:gd name="connsiteX19" fmla="*/ 426720 w 1256930"/>
              <a:gd name="connsiteY19" fmla="*/ 361950 h 396240"/>
              <a:gd name="connsiteX20" fmla="*/ 441960 w 1256930"/>
              <a:gd name="connsiteY20" fmla="*/ 358140 h 396240"/>
              <a:gd name="connsiteX21" fmla="*/ 487680 w 1256930"/>
              <a:gd name="connsiteY21" fmla="*/ 354330 h 396240"/>
              <a:gd name="connsiteX22" fmla="*/ 502920 w 1256930"/>
              <a:gd name="connsiteY22" fmla="*/ 350520 h 396240"/>
              <a:gd name="connsiteX23" fmla="*/ 514350 w 1256930"/>
              <a:gd name="connsiteY23" fmla="*/ 346710 h 396240"/>
              <a:gd name="connsiteX24" fmla="*/ 548640 w 1256930"/>
              <a:gd name="connsiteY24" fmla="*/ 339090 h 396240"/>
              <a:gd name="connsiteX25" fmla="*/ 571500 w 1256930"/>
              <a:gd name="connsiteY25" fmla="*/ 331470 h 396240"/>
              <a:gd name="connsiteX26" fmla="*/ 586740 w 1256930"/>
              <a:gd name="connsiteY26" fmla="*/ 327660 h 396240"/>
              <a:gd name="connsiteX27" fmla="*/ 609600 w 1256930"/>
              <a:gd name="connsiteY27" fmla="*/ 320040 h 396240"/>
              <a:gd name="connsiteX28" fmla="*/ 624840 w 1256930"/>
              <a:gd name="connsiteY28" fmla="*/ 316230 h 396240"/>
              <a:gd name="connsiteX29" fmla="*/ 647700 w 1256930"/>
              <a:gd name="connsiteY29" fmla="*/ 308610 h 396240"/>
              <a:gd name="connsiteX30" fmla="*/ 689610 w 1256930"/>
              <a:gd name="connsiteY30" fmla="*/ 300990 h 396240"/>
              <a:gd name="connsiteX31" fmla="*/ 712470 w 1256930"/>
              <a:gd name="connsiteY31" fmla="*/ 285750 h 396240"/>
              <a:gd name="connsiteX32" fmla="*/ 735330 w 1256930"/>
              <a:gd name="connsiteY32" fmla="*/ 278130 h 396240"/>
              <a:gd name="connsiteX33" fmla="*/ 746760 w 1256930"/>
              <a:gd name="connsiteY33" fmla="*/ 274320 h 396240"/>
              <a:gd name="connsiteX34" fmla="*/ 769620 w 1256930"/>
              <a:gd name="connsiteY34" fmla="*/ 270510 h 396240"/>
              <a:gd name="connsiteX35" fmla="*/ 1074420 w 1256930"/>
              <a:gd name="connsiteY35" fmla="*/ 274320 h 396240"/>
              <a:gd name="connsiteX36" fmla="*/ 1085850 w 1256930"/>
              <a:gd name="connsiteY36" fmla="*/ 278130 h 396240"/>
              <a:gd name="connsiteX37" fmla="*/ 1104900 w 1256930"/>
              <a:gd name="connsiteY37" fmla="*/ 281940 h 396240"/>
              <a:gd name="connsiteX38" fmla="*/ 1154430 w 1256930"/>
              <a:gd name="connsiteY38" fmla="*/ 278130 h 396240"/>
              <a:gd name="connsiteX39" fmla="*/ 1177290 w 1256930"/>
              <a:gd name="connsiteY39" fmla="*/ 266700 h 396240"/>
              <a:gd name="connsiteX40" fmla="*/ 1215390 w 1256930"/>
              <a:gd name="connsiteY40" fmla="*/ 255270 h 396240"/>
              <a:gd name="connsiteX41" fmla="*/ 1234440 w 1256930"/>
              <a:gd name="connsiteY41" fmla="*/ 251460 h 396240"/>
              <a:gd name="connsiteX42" fmla="*/ 1245870 w 1256930"/>
              <a:gd name="connsiteY42" fmla="*/ 247650 h 396240"/>
              <a:gd name="connsiteX43" fmla="*/ 1249680 w 1256930"/>
              <a:gd name="connsiteY43" fmla="*/ 182880 h 396240"/>
              <a:gd name="connsiteX44" fmla="*/ 1242060 w 1256930"/>
              <a:gd name="connsiteY44" fmla="*/ 160020 h 396240"/>
              <a:gd name="connsiteX45" fmla="*/ 1238250 w 1256930"/>
              <a:gd name="connsiteY45" fmla="*/ 102870 h 396240"/>
              <a:gd name="connsiteX46" fmla="*/ 1238250 w 1256930"/>
              <a:gd name="connsiteY46" fmla="*/ 72390 h 396240"/>
              <a:gd name="connsiteX47" fmla="*/ 1234440 w 1256930"/>
              <a:gd name="connsiteY47" fmla="*/ 0 h 396240"/>
              <a:gd name="connsiteX0" fmla="*/ 0 w 1222640"/>
              <a:gd name="connsiteY0" fmla="*/ 205740 h 396240"/>
              <a:gd name="connsiteX1" fmla="*/ 11430 w 1222640"/>
              <a:gd name="connsiteY1" fmla="*/ 209550 h 396240"/>
              <a:gd name="connsiteX2" fmla="*/ 26670 w 1222640"/>
              <a:gd name="connsiteY2" fmla="*/ 217170 h 396240"/>
              <a:gd name="connsiteX3" fmla="*/ 137160 w 1222640"/>
              <a:gd name="connsiteY3" fmla="*/ 220980 h 396240"/>
              <a:gd name="connsiteX4" fmla="*/ 152400 w 1222640"/>
              <a:gd name="connsiteY4" fmla="*/ 259080 h 396240"/>
              <a:gd name="connsiteX5" fmla="*/ 163830 w 1222640"/>
              <a:gd name="connsiteY5" fmla="*/ 281940 h 396240"/>
              <a:gd name="connsiteX6" fmla="*/ 175260 w 1222640"/>
              <a:gd name="connsiteY6" fmla="*/ 316230 h 396240"/>
              <a:gd name="connsiteX7" fmla="*/ 182880 w 1222640"/>
              <a:gd name="connsiteY7" fmla="*/ 327660 h 396240"/>
              <a:gd name="connsiteX8" fmla="*/ 186690 w 1222640"/>
              <a:gd name="connsiteY8" fmla="*/ 339090 h 396240"/>
              <a:gd name="connsiteX9" fmla="*/ 194310 w 1222640"/>
              <a:gd name="connsiteY9" fmla="*/ 358140 h 396240"/>
              <a:gd name="connsiteX10" fmla="*/ 198120 w 1222640"/>
              <a:gd name="connsiteY10" fmla="*/ 377190 h 396240"/>
              <a:gd name="connsiteX11" fmla="*/ 205740 w 1222640"/>
              <a:gd name="connsiteY11" fmla="*/ 388620 h 396240"/>
              <a:gd name="connsiteX12" fmla="*/ 228600 w 1222640"/>
              <a:gd name="connsiteY12" fmla="*/ 396240 h 396240"/>
              <a:gd name="connsiteX13" fmla="*/ 274320 w 1222640"/>
              <a:gd name="connsiteY13" fmla="*/ 392430 h 396240"/>
              <a:gd name="connsiteX14" fmla="*/ 285750 w 1222640"/>
              <a:gd name="connsiteY14" fmla="*/ 388620 h 396240"/>
              <a:gd name="connsiteX15" fmla="*/ 300990 w 1222640"/>
              <a:gd name="connsiteY15" fmla="*/ 384810 h 396240"/>
              <a:gd name="connsiteX16" fmla="*/ 312420 w 1222640"/>
              <a:gd name="connsiteY16" fmla="*/ 377190 h 396240"/>
              <a:gd name="connsiteX17" fmla="*/ 346710 w 1222640"/>
              <a:gd name="connsiteY17" fmla="*/ 369570 h 396240"/>
              <a:gd name="connsiteX18" fmla="*/ 392430 w 1222640"/>
              <a:gd name="connsiteY18" fmla="*/ 361950 h 396240"/>
              <a:gd name="connsiteX19" fmla="*/ 407670 w 1222640"/>
              <a:gd name="connsiteY19" fmla="*/ 358140 h 396240"/>
              <a:gd name="connsiteX20" fmla="*/ 453390 w 1222640"/>
              <a:gd name="connsiteY20" fmla="*/ 354330 h 396240"/>
              <a:gd name="connsiteX21" fmla="*/ 468630 w 1222640"/>
              <a:gd name="connsiteY21" fmla="*/ 350520 h 396240"/>
              <a:gd name="connsiteX22" fmla="*/ 480060 w 1222640"/>
              <a:gd name="connsiteY22" fmla="*/ 346710 h 396240"/>
              <a:gd name="connsiteX23" fmla="*/ 514350 w 1222640"/>
              <a:gd name="connsiteY23" fmla="*/ 339090 h 396240"/>
              <a:gd name="connsiteX24" fmla="*/ 537210 w 1222640"/>
              <a:gd name="connsiteY24" fmla="*/ 331470 h 396240"/>
              <a:gd name="connsiteX25" fmla="*/ 552450 w 1222640"/>
              <a:gd name="connsiteY25" fmla="*/ 327660 h 396240"/>
              <a:gd name="connsiteX26" fmla="*/ 575310 w 1222640"/>
              <a:gd name="connsiteY26" fmla="*/ 320040 h 396240"/>
              <a:gd name="connsiteX27" fmla="*/ 590550 w 1222640"/>
              <a:gd name="connsiteY27" fmla="*/ 316230 h 396240"/>
              <a:gd name="connsiteX28" fmla="*/ 613410 w 1222640"/>
              <a:gd name="connsiteY28" fmla="*/ 308610 h 396240"/>
              <a:gd name="connsiteX29" fmla="*/ 655320 w 1222640"/>
              <a:gd name="connsiteY29" fmla="*/ 300990 h 396240"/>
              <a:gd name="connsiteX30" fmla="*/ 678180 w 1222640"/>
              <a:gd name="connsiteY30" fmla="*/ 285750 h 396240"/>
              <a:gd name="connsiteX31" fmla="*/ 701040 w 1222640"/>
              <a:gd name="connsiteY31" fmla="*/ 278130 h 396240"/>
              <a:gd name="connsiteX32" fmla="*/ 712470 w 1222640"/>
              <a:gd name="connsiteY32" fmla="*/ 274320 h 396240"/>
              <a:gd name="connsiteX33" fmla="*/ 735330 w 1222640"/>
              <a:gd name="connsiteY33" fmla="*/ 270510 h 396240"/>
              <a:gd name="connsiteX34" fmla="*/ 1040130 w 1222640"/>
              <a:gd name="connsiteY34" fmla="*/ 274320 h 396240"/>
              <a:gd name="connsiteX35" fmla="*/ 1051560 w 1222640"/>
              <a:gd name="connsiteY35" fmla="*/ 278130 h 396240"/>
              <a:gd name="connsiteX36" fmla="*/ 1070610 w 1222640"/>
              <a:gd name="connsiteY36" fmla="*/ 281940 h 396240"/>
              <a:gd name="connsiteX37" fmla="*/ 1120140 w 1222640"/>
              <a:gd name="connsiteY37" fmla="*/ 278130 h 396240"/>
              <a:gd name="connsiteX38" fmla="*/ 1143000 w 1222640"/>
              <a:gd name="connsiteY38" fmla="*/ 266700 h 396240"/>
              <a:gd name="connsiteX39" fmla="*/ 1181100 w 1222640"/>
              <a:gd name="connsiteY39" fmla="*/ 255270 h 396240"/>
              <a:gd name="connsiteX40" fmla="*/ 1200150 w 1222640"/>
              <a:gd name="connsiteY40" fmla="*/ 251460 h 396240"/>
              <a:gd name="connsiteX41" fmla="*/ 1211580 w 1222640"/>
              <a:gd name="connsiteY41" fmla="*/ 247650 h 396240"/>
              <a:gd name="connsiteX42" fmla="*/ 1215390 w 1222640"/>
              <a:gd name="connsiteY42" fmla="*/ 182880 h 396240"/>
              <a:gd name="connsiteX43" fmla="*/ 1207770 w 1222640"/>
              <a:gd name="connsiteY43" fmla="*/ 160020 h 396240"/>
              <a:gd name="connsiteX44" fmla="*/ 1203960 w 1222640"/>
              <a:gd name="connsiteY44" fmla="*/ 102870 h 396240"/>
              <a:gd name="connsiteX45" fmla="*/ 1203960 w 1222640"/>
              <a:gd name="connsiteY45" fmla="*/ 72390 h 396240"/>
              <a:gd name="connsiteX46" fmla="*/ 1200150 w 1222640"/>
              <a:gd name="connsiteY46" fmla="*/ 0 h 396240"/>
              <a:gd name="connsiteX0" fmla="*/ 0 w 1222640"/>
              <a:gd name="connsiteY0" fmla="*/ 205740 h 396240"/>
              <a:gd name="connsiteX1" fmla="*/ 26670 w 1222640"/>
              <a:gd name="connsiteY1" fmla="*/ 217170 h 396240"/>
              <a:gd name="connsiteX2" fmla="*/ 137160 w 1222640"/>
              <a:gd name="connsiteY2" fmla="*/ 220980 h 396240"/>
              <a:gd name="connsiteX3" fmla="*/ 152400 w 1222640"/>
              <a:gd name="connsiteY3" fmla="*/ 259080 h 396240"/>
              <a:gd name="connsiteX4" fmla="*/ 163830 w 1222640"/>
              <a:gd name="connsiteY4" fmla="*/ 281940 h 396240"/>
              <a:gd name="connsiteX5" fmla="*/ 175260 w 1222640"/>
              <a:gd name="connsiteY5" fmla="*/ 316230 h 396240"/>
              <a:gd name="connsiteX6" fmla="*/ 182880 w 1222640"/>
              <a:gd name="connsiteY6" fmla="*/ 327660 h 396240"/>
              <a:gd name="connsiteX7" fmla="*/ 186690 w 1222640"/>
              <a:gd name="connsiteY7" fmla="*/ 339090 h 396240"/>
              <a:gd name="connsiteX8" fmla="*/ 194310 w 1222640"/>
              <a:gd name="connsiteY8" fmla="*/ 358140 h 396240"/>
              <a:gd name="connsiteX9" fmla="*/ 198120 w 1222640"/>
              <a:gd name="connsiteY9" fmla="*/ 377190 h 396240"/>
              <a:gd name="connsiteX10" fmla="*/ 205740 w 1222640"/>
              <a:gd name="connsiteY10" fmla="*/ 388620 h 396240"/>
              <a:gd name="connsiteX11" fmla="*/ 228600 w 1222640"/>
              <a:gd name="connsiteY11" fmla="*/ 396240 h 396240"/>
              <a:gd name="connsiteX12" fmla="*/ 274320 w 1222640"/>
              <a:gd name="connsiteY12" fmla="*/ 392430 h 396240"/>
              <a:gd name="connsiteX13" fmla="*/ 285750 w 1222640"/>
              <a:gd name="connsiteY13" fmla="*/ 388620 h 396240"/>
              <a:gd name="connsiteX14" fmla="*/ 300990 w 1222640"/>
              <a:gd name="connsiteY14" fmla="*/ 384810 h 396240"/>
              <a:gd name="connsiteX15" fmla="*/ 312420 w 1222640"/>
              <a:gd name="connsiteY15" fmla="*/ 377190 h 396240"/>
              <a:gd name="connsiteX16" fmla="*/ 346710 w 1222640"/>
              <a:gd name="connsiteY16" fmla="*/ 369570 h 396240"/>
              <a:gd name="connsiteX17" fmla="*/ 392430 w 1222640"/>
              <a:gd name="connsiteY17" fmla="*/ 361950 h 396240"/>
              <a:gd name="connsiteX18" fmla="*/ 407670 w 1222640"/>
              <a:gd name="connsiteY18" fmla="*/ 358140 h 396240"/>
              <a:gd name="connsiteX19" fmla="*/ 453390 w 1222640"/>
              <a:gd name="connsiteY19" fmla="*/ 354330 h 396240"/>
              <a:gd name="connsiteX20" fmla="*/ 468630 w 1222640"/>
              <a:gd name="connsiteY20" fmla="*/ 350520 h 396240"/>
              <a:gd name="connsiteX21" fmla="*/ 480060 w 1222640"/>
              <a:gd name="connsiteY21" fmla="*/ 346710 h 396240"/>
              <a:gd name="connsiteX22" fmla="*/ 514350 w 1222640"/>
              <a:gd name="connsiteY22" fmla="*/ 339090 h 396240"/>
              <a:gd name="connsiteX23" fmla="*/ 537210 w 1222640"/>
              <a:gd name="connsiteY23" fmla="*/ 331470 h 396240"/>
              <a:gd name="connsiteX24" fmla="*/ 552450 w 1222640"/>
              <a:gd name="connsiteY24" fmla="*/ 327660 h 396240"/>
              <a:gd name="connsiteX25" fmla="*/ 575310 w 1222640"/>
              <a:gd name="connsiteY25" fmla="*/ 320040 h 396240"/>
              <a:gd name="connsiteX26" fmla="*/ 590550 w 1222640"/>
              <a:gd name="connsiteY26" fmla="*/ 316230 h 396240"/>
              <a:gd name="connsiteX27" fmla="*/ 613410 w 1222640"/>
              <a:gd name="connsiteY27" fmla="*/ 308610 h 396240"/>
              <a:gd name="connsiteX28" fmla="*/ 655320 w 1222640"/>
              <a:gd name="connsiteY28" fmla="*/ 300990 h 396240"/>
              <a:gd name="connsiteX29" fmla="*/ 678180 w 1222640"/>
              <a:gd name="connsiteY29" fmla="*/ 285750 h 396240"/>
              <a:gd name="connsiteX30" fmla="*/ 701040 w 1222640"/>
              <a:gd name="connsiteY30" fmla="*/ 278130 h 396240"/>
              <a:gd name="connsiteX31" fmla="*/ 712470 w 1222640"/>
              <a:gd name="connsiteY31" fmla="*/ 274320 h 396240"/>
              <a:gd name="connsiteX32" fmla="*/ 735330 w 1222640"/>
              <a:gd name="connsiteY32" fmla="*/ 270510 h 396240"/>
              <a:gd name="connsiteX33" fmla="*/ 1040130 w 1222640"/>
              <a:gd name="connsiteY33" fmla="*/ 274320 h 396240"/>
              <a:gd name="connsiteX34" fmla="*/ 1051560 w 1222640"/>
              <a:gd name="connsiteY34" fmla="*/ 278130 h 396240"/>
              <a:gd name="connsiteX35" fmla="*/ 1070610 w 1222640"/>
              <a:gd name="connsiteY35" fmla="*/ 281940 h 396240"/>
              <a:gd name="connsiteX36" fmla="*/ 1120140 w 1222640"/>
              <a:gd name="connsiteY36" fmla="*/ 278130 h 396240"/>
              <a:gd name="connsiteX37" fmla="*/ 1143000 w 1222640"/>
              <a:gd name="connsiteY37" fmla="*/ 266700 h 396240"/>
              <a:gd name="connsiteX38" fmla="*/ 1181100 w 1222640"/>
              <a:gd name="connsiteY38" fmla="*/ 255270 h 396240"/>
              <a:gd name="connsiteX39" fmla="*/ 1200150 w 1222640"/>
              <a:gd name="connsiteY39" fmla="*/ 251460 h 396240"/>
              <a:gd name="connsiteX40" fmla="*/ 1211580 w 1222640"/>
              <a:gd name="connsiteY40" fmla="*/ 247650 h 396240"/>
              <a:gd name="connsiteX41" fmla="*/ 1215390 w 1222640"/>
              <a:gd name="connsiteY41" fmla="*/ 182880 h 396240"/>
              <a:gd name="connsiteX42" fmla="*/ 1207770 w 1222640"/>
              <a:gd name="connsiteY42" fmla="*/ 160020 h 396240"/>
              <a:gd name="connsiteX43" fmla="*/ 1203960 w 1222640"/>
              <a:gd name="connsiteY43" fmla="*/ 102870 h 396240"/>
              <a:gd name="connsiteX44" fmla="*/ 1203960 w 1222640"/>
              <a:gd name="connsiteY44" fmla="*/ 72390 h 396240"/>
              <a:gd name="connsiteX45" fmla="*/ 1200150 w 1222640"/>
              <a:gd name="connsiteY45" fmla="*/ 0 h 396240"/>
              <a:gd name="connsiteX0" fmla="*/ 0 w 1195970"/>
              <a:gd name="connsiteY0" fmla="*/ 217170 h 396240"/>
              <a:gd name="connsiteX1" fmla="*/ 110490 w 1195970"/>
              <a:gd name="connsiteY1" fmla="*/ 220980 h 396240"/>
              <a:gd name="connsiteX2" fmla="*/ 125730 w 1195970"/>
              <a:gd name="connsiteY2" fmla="*/ 259080 h 396240"/>
              <a:gd name="connsiteX3" fmla="*/ 137160 w 1195970"/>
              <a:gd name="connsiteY3" fmla="*/ 281940 h 396240"/>
              <a:gd name="connsiteX4" fmla="*/ 148590 w 1195970"/>
              <a:gd name="connsiteY4" fmla="*/ 316230 h 396240"/>
              <a:gd name="connsiteX5" fmla="*/ 156210 w 1195970"/>
              <a:gd name="connsiteY5" fmla="*/ 327660 h 396240"/>
              <a:gd name="connsiteX6" fmla="*/ 160020 w 1195970"/>
              <a:gd name="connsiteY6" fmla="*/ 339090 h 396240"/>
              <a:gd name="connsiteX7" fmla="*/ 167640 w 1195970"/>
              <a:gd name="connsiteY7" fmla="*/ 358140 h 396240"/>
              <a:gd name="connsiteX8" fmla="*/ 171450 w 1195970"/>
              <a:gd name="connsiteY8" fmla="*/ 377190 h 396240"/>
              <a:gd name="connsiteX9" fmla="*/ 179070 w 1195970"/>
              <a:gd name="connsiteY9" fmla="*/ 388620 h 396240"/>
              <a:gd name="connsiteX10" fmla="*/ 201930 w 1195970"/>
              <a:gd name="connsiteY10" fmla="*/ 396240 h 396240"/>
              <a:gd name="connsiteX11" fmla="*/ 247650 w 1195970"/>
              <a:gd name="connsiteY11" fmla="*/ 392430 h 396240"/>
              <a:gd name="connsiteX12" fmla="*/ 259080 w 1195970"/>
              <a:gd name="connsiteY12" fmla="*/ 388620 h 396240"/>
              <a:gd name="connsiteX13" fmla="*/ 274320 w 1195970"/>
              <a:gd name="connsiteY13" fmla="*/ 384810 h 396240"/>
              <a:gd name="connsiteX14" fmla="*/ 285750 w 1195970"/>
              <a:gd name="connsiteY14" fmla="*/ 377190 h 396240"/>
              <a:gd name="connsiteX15" fmla="*/ 320040 w 1195970"/>
              <a:gd name="connsiteY15" fmla="*/ 369570 h 396240"/>
              <a:gd name="connsiteX16" fmla="*/ 365760 w 1195970"/>
              <a:gd name="connsiteY16" fmla="*/ 361950 h 396240"/>
              <a:gd name="connsiteX17" fmla="*/ 381000 w 1195970"/>
              <a:gd name="connsiteY17" fmla="*/ 358140 h 396240"/>
              <a:gd name="connsiteX18" fmla="*/ 426720 w 1195970"/>
              <a:gd name="connsiteY18" fmla="*/ 354330 h 396240"/>
              <a:gd name="connsiteX19" fmla="*/ 441960 w 1195970"/>
              <a:gd name="connsiteY19" fmla="*/ 350520 h 396240"/>
              <a:gd name="connsiteX20" fmla="*/ 453390 w 1195970"/>
              <a:gd name="connsiteY20" fmla="*/ 346710 h 396240"/>
              <a:gd name="connsiteX21" fmla="*/ 487680 w 1195970"/>
              <a:gd name="connsiteY21" fmla="*/ 339090 h 396240"/>
              <a:gd name="connsiteX22" fmla="*/ 510540 w 1195970"/>
              <a:gd name="connsiteY22" fmla="*/ 331470 h 396240"/>
              <a:gd name="connsiteX23" fmla="*/ 525780 w 1195970"/>
              <a:gd name="connsiteY23" fmla="*/ 327660 h 396240"/>
              <a:gd name="connsiteX24" fmla="*/ 548640 w 1195970"/>
              <a:gd name="connsiteY24" fmla="*/ 320040 h 396240"/>
              <a:gd name="connsiteX25" fmla="*/ 563880 w 1195970"/>
              <a:gd name="connsiteY25" fmla="*/ 316230 h 396240"/>
              <a:gd name="connsiteX26" fmla="*/ 586740 w 1195970"/>
              <a:gd name="connsiteY26" fmla="*/ 308610 h 396240"/>
              <a:gd name="connsiteX27" fmla="*/ 628650 w 1195970"/>
              <a:gd name="connsiteY27" fmla="*/ 300990 h 396240"/>
              <a:gd name="connsiteX28" fmla="*/ 651510 w 1195970"/>
              <a:gd name="connsiteY28" fmla="*/ 285750 h 396240"/>
              <a:gd name="connsiteX29" fmla="*/ 674370 w 1195970"/>
              <a:gd name="connsiteY29" fmla="*/ 278130 h 396240"/>
              <a:gd name="connsiteX30" fmla="*/ 685800 w 1195970"/>
              <a:gd name="connsiteY30" fmla="*/ 274320 h 396240"/>
              <a:gd name="connsiteX31" fmla="*/ 708660 w 1195970"/>
              <a:gd name="connsiteY31" fmla="*/ 270510 h 396240"/>
              <a:gd name="connsiteX32" fmla="*/ 1013460 w 1195970"/>
              <a:gd name="connsiteY32" fmla="*/ 274320 h 396240"/>
              <a:gd name="connsiteX33" fmla="*/ 1024890 w 1195970"/>
              <a:gd name="connsiteY33" fmla="*/ 278130 h 396240"/>
              <a:gd name="connsiteX34" fmla="*/ 1043940 w 1195970"/>
              <a:gd name="connsiteY34" fmla="*/ 281940 h 396240"/>
              <a:gd name="connsiteX35" fmla="*/ 1093470 w 1195970"/>
              <a:gd name="connsiteY35" fmla="*/ 278130 h 396240"/>
              <a:gd name="connsiteX36" fmla="*/ 1116330 w 1195970"/>
              <a:gd name="connsiteY36" fmla="*/ 266700 h 396240"/>
              <a:gd name="connsiteX37" fmla="*/ 1154430 w 1195970"/>
              <a:gd name="connsiteY37" fmla="*/ 255270 h 396240"/>
              <a:gd name="connsiteX38" fmla="*/ 1173480 w 1195970"/>
              <a:gd name="connsiteY38" fmla="*/ 251460 h 396240"/>
              <a:gd name="connsiteX39" fmla="*/ 1184910 w 1195970"/>
              <a:gd name="connsiteY39" fmla="*/ 247650 h 396240"/>
              <a:gd name="connsiteX40" fmla="*/ 1188720 w 1195970"/>
              <a:gd name="connsiteY40" fmla="*/ 182880 h 396240"/>
              <a:gd name="connsiteX41" fmla="*/ 1181100 w 1195970"/>
              <a:gd name="connsiteY41" fmla="*/ 160020 h 396240"/>
              <a:gd name="connsiteX42" fmla="*/ 1177290 w 1195970"/>
              <a:gd name="connsiteY42" fmla="*/ 102870 h 396240"/>
              <a:gd name="connsiteX43" fmla="*/ 1177290 w 1195970"/>
              <a:gd name="connsiteY43" fmla="*/ 72390 h 396240"/>
              <a:gd name="connsiteX44" fmla="*/ 1173480 w 1195970"/>
              <a:gd name="connsiteY44" fmla="*/ 0 h 396240"/>
              <a:gd name="connsiteX0" fmla="*/ 0 w 1085480"/>
              <a:gd name="connsiteY0" fmla="*/ 220980 h 396240"/>
              <a:gd name="connsiteX1" fmla="*/ 15240 w 1085480"/>
              <a:gd name="connsiteY1" fmla="*/ 259080 h 396240"/>
              <a:gd name="connsiteX2" fmla="*/ 26670 w 1085480"/>
              <a:gd name="connsiteY2" fmla="*/ 281940 h 396240"/>
              <a:gd name="connsiteX3" fmla="*/ 38100 w 1085480"/>
              <a:gd name="connsiteY3" fmla="*/ 316230 h 396240"/>
              <a:gd name="connsiteX4" fmla="*/ 45720 w 1085480"/>
              <a:gd name="connsiteY4" fmla="*/ 327660 h 396240"/>
              <a:gd name="connsiteX5" fmla="*/ 49530 w 1085480"/>
              <a:gd name="connsiteY5" fmla="*/ 339090 h 396240"/>
              <a:gd name="connsiteX6" fmla="*/ 57150 w 1085480"/>
              <a:gd name="connsiteY6" fmla="*/ 358140 h 396240"/>
              <a:gd name="connsiteX7" fmla="*/ 60960 w 1085480"/>
              <a:gd name="connsiteY7" fmla="*/ 377190 h 396240"/>
              <a:gd name="connsiteX8" fmla="*/ 68580 w 1085480"/>
              <a:gd name="connsiteY8" fmla="*/ 388620 h 396240"/>
              <a:gd name="connsiteX9" fmla="*/ 91440 w 1085480"/>
              <a:gd name="connsiteY9" fmla="*/ 396240 h 396240"/>
              <a:gd name="connsiteX10" fmla="*/ 137160 w 1085480"/>
              <a:gd name="connsiteY10" fmla="*/ 392430 h 396240"/>
              <a:gd name="connsiteX11" fmla="*/ 148590 w 1085480"/>
              <a:gd name="connsiteY11" fmla="*/ 388620 h 396240"/>
              <a:gd name="connsiteX12" fmla="*/ 163830 w 1085480"/>
              <a:gd name="connsiteY12" fmla="*/ 384810 h 396240"/>
              <a:gd name="connsiteX13" fmla="*/ 175260 w 1085480"/>
              <a:gd name="connsiteY13" fmla="*/ 377190 h 396240"/>
              <a:gd name="connsiteX14" fmla="*/ 209550 w 1085480"/>
              <a:gd name="connsiteY14" fmla="*/ 369570 h 396240"/>
              <a:gd name="connsiteX15" fmla="*/ 255270 w 1085480"/>
              <a:gd name="connsiteY15" fmla="*/ 361950 h 396240"/>
              <a:gd name="connsiteX16" fmla="*/ 270510 w 1085480"/>
              <a:gd name="connsiteY16" fmla="*/ 358140 h 396240"/>
              <a:gd name="connsiteX17" fmla="*/ 316230 w 1085480"/>
              <a:gd name="connsiteY17" fmla="*/ 354330 h 396240"/>
              <a:gd name="connsiteX18" fmla="*/ 331470 w 1085480"/>
              <a:gd name="connsiteY18" fmla="*/ 350520 h 396240"/>
              <a:gd name="connsiteX19" fmla="*/ 342900 w 1085480"/>
              <a:gd name="connsiteY19" fmla="*/ 346710 h 396240"/>
              <a:gd name="connsiteX20" fmla="*/ 377190 w 1085480"/>
              <a:gd name="connsiteY20" fmla="*/ 339090 h 396240"/>
              <a:gd name="connsiteX21" fmla="*/ 400050 w 1085480"/>
              <a:gd name="connsiteY21" fmla="*/ 331470 h 396240"/>
              <a:gd name="connsiteX22" fmla="*/ 415290 w 1085480"/>
              <a:gd name="connsiteY22" fmla="*/ 327660 h 396240"/>
              <a:gd name="connsiteX23" fmla="*/ 438150 w 1085480"/>
              <a:gd name="connsiteY23" fmla="*/ 320040 h 396240"/>
              <a:gd name="connsiteX24" fmla="*/ 453390 w 1085480"/>
              <a:gd name="connsiteY24" fmla="*/ 316230 h 396240"/>
              <a:gd name="connsiteX25" fmla="*/ 476250 w 1085480"/>
              <a:gd name="connsiteY25" fmla="*/ 308610 h 396240"/>
              <a:gd name="connsiteX26" fmla="*/ 518160 w 1085480"/>
              <a:gd name="connsiteY26" fmla="*/ 300990 h 396240"/>
              <a:gd name="connsiteX27" fmla="*/ 541020 w 1085480"/>
              <a:gd name="connsiteY27" fmla="*/ 285750 h 396240"/>
              <a:gd name="connsiteX28" fmla="*/ 563880 w 1085480"/>
              <a:gd name="connsiteY28" fmla="*/ 278130 h 396240"/>
              <a:gd name="connsiteX29" fmla="*/ 575310 w 1085480"/>
              <a:gd name="connsiteY29" fmla="*/ 274320 h 396240"/>
              <a:gd name="connsiteX30" fmla="*/ 598170 w 1085480"/>
              <a:gd name="connsiteY30" fmla="*/ 270510 h 396240"/>
              <a:gd name="connsiteX31" fmla="*/ 902970 w 1085480"/>
              <a:gd name="connsiteY31" fmla="*/ 274320 h 396240"/>
              <a:gd name="connsiteX32" fmla="*/ 914400 w 1085480"/>
              <a:gd name="connsiteY32" fmla="*/ 278130 h 396240"/>
              <a:gd name="connsiteX33" fmla="*/ 933450 w 1085480"/>
              <a:gd name="connsiteY33" fmla="*/ 281940 h 396240"/>
              <a:gd name="connsiteX34" fmla="*/ 982980 w 1085480"/>
              <a:gd name="connsiteY34" fmla="*/ 278130 h 396240"/>
              <a:gd name="connsiteX35" fmla="*/ 1005840 w 1085480"/>
              <a:gd name="connsiteY35" fmla="*/ 266700 h 396240"/>
              <a:gd name="connsiteX36" fmla="*/ 1043940 w 1085480"/>
              <a:gd name="connsiteY36" fmla="*/ 255270 h 396240"/>
              <a:gd name="connsiteX37" fmla="*/ 1062990 w 1085480"/>
              <a:gd name="connsiteY37" fmla="*/ 251460 h 396240"/>
              <a:gd name="connsiteX38" fmla="*/ 1074420 w 1085480"/>
              <a:gd name="connsiteY38" fmla="*/ 247650 h 396240"/>
              <a:gd name="connsiteX39" fmla="*/ 1078230 w 1085480"/>
              <a:gd name="connsiteY39" fmla="*/ 182880 h 396240"/>
              <a:gd name="connsiteX40" fmla="*/ 1070610 w 1085480"/>
              <a:gd name="connsiteY40" fmla="*/ 160020 h 396240"/>
              <a:gd name="connsiteX41" fmla="*/ 1066800 w 1085480"/>
              <a:gd name="connsiteY41" fmla="*/ 102870 h 396240"/>
              <a:gd name="connsiteX42" fmla="*/ 1066800 w 1085480"/>
              <a:gd name="connsiteY42" fmla="*/ 72390 h 396240"/>
              <a:gd name="connsiteX43" fmla="*/ 1062990 w 1085480"/>
              <a:gd name="connsiteY43" fmla="*/ 0 h 396240"/>
              <a:gd name="connsiteX0" fmla="*/ 0 w 1070240"/>
              <a:gd name="connsiteY0" fmla="*/ 259080 h 396240"/>
              <a:gd name="connsiteX1" fmla="*/ 11430 w 1070240"/>
              <a:gd name="connsiteY1" fmla="*/ 281940 h 396240"/>
              <a:gd name="connsiteX2" fmla="*/ 22860 w 1070240"/>
              <a:gd name="connsiteY2" fmla="*/ 316230 h 396240"/>
              <a:gd name="connsiteX3" fmla="*/ 30480 w 1070240"/>
              <a:gd name="connsiteY3" fmla="*/ 327660 h 396240"/>
              <a:gd name="connsiteX4" fmla="*/ 34290 w 1070240"/>
              <a:gd name="connsiteY4" fmla="*/ 339090 h 396240"/>
              <a:gd name="connsiteX5" fmla="*/ 41910 w 1070240"/>
              <a:gd name="connsiteY5" fmla="*/ 358140 h 396240"/>
              <a:gd name="connsiteX6" fmla="*/ 45720 w 1070240"/>
              <a:gd name="connsiteY6" fmla="*/ 377190 h 396240"/>
              <a:gd name="connsiteX7" fmla="*/ 53340 w 1070240"/>
              <a:gd name="connsiteY7" fmla="*/ 388620 h 396240"/>
              <a:gd name="connsiteX8" fmla="*/ 76200 w 1070240"/>
              <a:gd name="connsiteY8" fmla="*/ 396240 h 396240"/>
              <a:gd name="connsiteX9" fmla="*/ 121920 w 1070240"/>
              <a:gd name="connsiteY9" fmla="*/ 392430 h 396240"/>
              <a:gd name="connsiteX10" fmla="*/ 133350 w 1070240"/>
              <a:gd name="connsiteY10" fmla="*/ 388620 h 396240"/>
              <a:gd name="connsiteX11" fmla="*/ 148590 w 1070240"/>
              <a:gd name="connsiteY11" fmla="*/ 384810 h 396240"/>
              <a:gd name="connsiteX12" fmla="*/ 160020 w 1070240"/>
              <a:gd name="connsiteY12" fmla="*/ 377190 h 396240"/>
              <a:gd name="connsiteX13" fmla="*/ 194310 w 1070240"/>
              <a:gd name="connsiteY13" fmla="*/ 369570 h 396240"/>
              <a:gd name="connsiteX14" fmla="*/ 240030 w 1070240"/>
              <a:gd name="connsiteY14" fmla="*/ 361950 h 396240"/>
              <a:gd name="connsiteX15" fmla="*/ 255270 w 1070240"/>
              <a:gd name="connsiteY15" fmla="*/ 358140 h 396240"/>
              <a:gd name="connsiteX16" fmla="*/ 300990 w 1070240"/>
              <a:gd name="connsiteY16" fmla="*/ 354330 h 396240"/>
              <a:gd name="connsiteX17" fmla="*/ 316230 w 1070240"/>
              <a:gd name="connsiteY17" fmla="*/ 350520 h 396240"/>
              <a:gd name="connsiteX18" fmla="*/ 327660 w 1070240"/>
              <a:gd name="connsiteY18" fmla="*/ 346710 h 396240"/>
              <a:gd name="connsiteX19" fmla="*/ 361950 w 1070240"/>
              <a:gd name="connsiteY19" fmla="*/ 339090 h 396240"/>
              <a:gd name="connsiteX20" fmla="*/ 384810 w 1070240"/>
              <a:gd name="connsiteY20" fmla="*/ 331470 h 396240"/>
              <a:gd name="connsiteX21" fmla="*/ 400050 w 1070240"/>
              <a:gd name="connsiteY21" fmla="*/ 327660 h 396240"/>
              <a:gd name="connsiteX22" fmla="*/ 422910 w 1070240"/>
              <a:gd name="connsiteY22" fmla="*/ 320040 h 396240"/>
              <a:gd name="connsiteX23" fmla="*/ 438150 w 1070240"/>
              <a:gd name="connsiteY23" fmla="*/ 316230 h 396240"/>
              <a:gd name="connsiteX24" fmla="*/ 461010 w 1070240"/>
              <a:gd name="connsiteY24" fmla="*/ 308610 h 396240"/>
              <a:gd name="connsiteX25" fmla="*/ 502920 w 1070240"/>
              <a:gd name="connsiteY25" fmla="*/ 300990 h 396240"/>
              <a:gd name="connsiteX26" fmla="*/ 525780 w 1070240"/>
              <a:gd name="connsiteY26" fmla="*/ 285750 h 396240"/>
              <a:gd name="connsiteX27" fmla="*/ 548640 w 1070240"/>
              <a:gd name="connsiteY27" fmla="*/ 278130 h 396240"/>
              <a:gd name="connsiteX28" fmla="*/ 560070 w 1070240"/>
              <a:gd name="connsiteY28" fmla="*/ 274320 h 396240"/>
              <a:gd name="connsiteX29" fmla="*/ 582930 w 1070240"/>
              <a:gd name="connsiteY29" fmla="*/ 270510 h 396240"/>
              <a:gd name="connsiteX30" fmla="*/ 887730 w 1070240"/>
              <a:gd name="connsiteY30" fmla="*/ 274320 h 396240"/>
              <a:gd name="connsiteX31" fmla="*/ 899160 w 1070240"/>
              <a:gd name="connsiteY31" fmla="*/ 278130 h 396240"/>
              <a:gd name="connsiteX32" fmla="*/ 918210 w 1070240"/>
              <a:gd name="connsiteY32" fmla="*/ 281940 h 396240"/>
              <a:gd name="connsiteX33" fmla="*/ 967740 w 1070240"/>
              <a:gd name="connsiteY33" fmla="*/ 278130 h 396240"/>
              <a:gd name="connsiteX34" fmla="*/ 990600 w 1070240"/>
              <a:gd name="connsiteY34" fmla="*/ 266700 h 396240"/>
              <a:gd name="connsiteX35" fmla="*/ 1028700 w 1070240"/>
              <a:gd name="connsiteY35" fmla="*/ 255270 h 396240"/>
              <a:gd name="connsiteX36" fmla="*/ 1047750 w 1070240"/>
              <a:gd name="connsiteY36" fmla="*/ 251460 h 396240"/>
              <a:gd name="connsiteX37" fmla="*/ 1059180 w 1070240"/>
              <a:gd name="connsiteY37" fmla="*/ 247650 h 396240"/>
              <a:gd name="connsiteX38" fmla="*/ 1062990 w 1070240"/>
              <a:gd name="connsiteY38" fmla="*/ 182880 h 396240"/>
              <a:gd name="connsiteX39" fmla="*/ 1055370 w 1070240"/>
              <a:gd name="connsiteY39" fmla="*/ 160020 h 396240"/>
              <a:gd name="connsiteX40" fmla="*/ 1051560 w 1070240"/>
              <a:gd name="connsiteY40" fmla="*/ 102870 h 396240"/>
              <a:gd name="connsiteX41" fmla="*/ 1051560 w 1070240"/>
              <a:gd name="connsiteY41" fmla="*/ 72390 h 396240"/>
              <a:gd name="connsiteX42" fmla="*/ 1047750 w 1070240"/>
              <a:gd name="connsiteY42" fmla="*/ 0 h 396240"/>
              <a:gd name="connsiteX0" fmla="*/ 0 w 1058810"/>
              <a:gd name="connsiteY0" fmla="*/ 281940 h 396240"/>
              <a:gd name="connsiteX1" fmla="*/ 11430 w 1058810"/>
              <a:gd name="connsiteY1" fmla="*/ 316230 h 396240"/>
              <a:gd name="connsiteX2" fmla="*/ 19050 w 1058810"/>
              <a:gd name="connsiteY2" fmla="*/ 327660 h 396240"/>
              <a:gd name="connsiteX3" fmla="*/ 22860 w 1058810"/>
              <a:gd name="connsiteY3" fmla="*/ 339090 h 396240"/>
              <a:gd name="connsiteX4" fmla="*/ 30480 w 1058810"/>
              <a:gd name="connsiteY4" fmla="*/ 358140 h 396240"/>
              <a:gd name="connsiteX5" fmla="*/ 34290 w 1058810"/>
              <a:gd name="connsiteY5" fmla="*/ 377190 h 396240"/>
              <a:gd name="connsiteX6" fmla="*/ 41910 w 1058810"/>
              <a:gd name="connsiteY6" fmla="*/ 388620 h 396240"/>
              <a:gd name="connsiteX7" fmla="*/ 64770 w 1058810"/>
              <a:gd name="connsiteY7" fmla="*/ 396240 h 396240"/>
              <a:gd name="connsiteX8" fmla="*/ 110490 w 1058810"/>
              <a:gd name="connsiteY8" fmla="*/ 392430 h 396240"/>
              <a:gd name="connsiteX9" fmla="*/ 121920 w 1058810"/>
              <a:gd name="connsiteY9" fmla="*/ 388620 h 396240"/>
              <a:gd name="connsiteX10" fmla="*/ 137160 w 1058810"/>
              <a:gd name="connsiteY10" fmla="*/ 384810 h 396240"/>
              <a:gd name="connsiteX11" fmla="*/ 148590 w 1058810"/>
              <a:gd name="connsiteY11" fmla="*/ 377190 h 396240"/>
              <a:gd name="connsiteX12" fmla="*/ 182880 w 1058810"/>
              <a:gd name="connsiteY12" fmla="*/ 369570 h 396240"/>
              <a:gd name="connsiteX13" fmla="*/ 228600 w 1058810"/>
              <a:gd name="connsiteY13" fmla="*/ 361950 h 396240"/>
              <a:gd name="connsiteX14" fmla="*/ 243840 w 1058810"/>
              <a:gd name="connsiteY14" fmla="*/ 358140 h 396240"/>
              <a:gd name="connsiteX15" fmla="*/ 289560 w 1058810"/>
              <a:gd name="connsiteY15" fmla="*/ 354330 h 396240"/>
              <a:gd name="connsiteX16" fmla="*/ 304800 w 1058810"/>
              <a:gd name="connsiteY16" fmla="*/ 350520 h 396240"/>
              <a:gd name="connsiteX17" fmla="*/ 316230 w 1058810"/>
              <a:gd name="connsiteY17" fmla="*/ 346710 h 396240"/>
              <a:gd name="connsiteX18" fmla="*/ 350520 w 1058810"/>
              <a:gd name="connsiteY18" fmla="*/ 339090 h 396240"/>
              <a:gd name="connsiteX19" fmla="*/ 373380 w 1058810"/>
              <a:gd name="connsiteY19" fmla="*/ 331470 h 396240"/>
              <a:gd name="connsiteX20" fmla="*/ 388620 w 1058810"/>
              <a:gd name="connsiteY20" fmla="*/ 327660 h 396240"/>
              <a:gd name="connsiteX21" fmla="*/ 411480 w 1058810"/>
              <a:gd name="connsiteY21" fmla="*/ 320040 h 396240"/>
              <a:gd name="connsiteX22" fmla="*/ 426720 w 1058810"/>
              <a:gd name="connsiteY22" fmla="*/ 316230 h 396240"/>
              <a:gd name="connsiteX23" fmla="*/ 449580 w 1058810"/>
              <a:gd name="connsiteY23" fmla="*/ 308610 h 396240"/>
              <a:gd name="connsiteX24" fmla="*/ 491490 w 1058810"/>
              <a:gd name="connsiteY24" fmla="*/ 300990 h 396240"/>
              <a:gd name="connsiteX25" fmla="*/ 514350 w 1058810"/>
              <a:gd name="connsiteY25" fmla="*/ 285750 h 396240"/>
              <a:gd name="connsiteX26" fmla="*/ 537210 w 1058810"/>
              <a:gd name="connsiteY26" fmla="*/ 278130 h 396240"/>
              <a:gd name="connsiteX27" fmla="*/ 548640 w 1058810"/>
              <a:gd name="connsiteY27" fmla="*/ 274320 h 396240"/>
              <a:gd name="connsiteX28" fmla="*/ 571500 w 1058810"/>
              <a:gd name="connsiteY28" fmla="*/ 270510 h 396240"/>
              <a:gd name="connsiteX29" fmla="*/ 876300 w 1058810"/>
              <a:gd name="connsiteY29" fmla="*/ 274320 h 396240"/>
              <a:gd name="connsiteX30" fmla="*/ 887730 w 1058810"/>
              <a:gd name="connsiteY30" fmla="*/ 278130 h 396240"/>
              <a:gd name="connsiteX31" fmla="*/ 906780 w 1058810"/>
              <a:gd name="connsiteY31" fmla="*/ 281940 h 396240"/>
              <a:gd name="connsiteX32" fmla="*/ 956310 w 1058810"/>
              <a:gd name="connsiteY32" fmla="*/ 278130 h 396240"/>
              <a:gd name="connsiteX33" fmla="*/ 979170 w 1058810"/>
              <a:gd name="connsiteY33" fmla="*/ 266700 h 396240"/>
              <a:gd name="connsiteX34" fmla="*/ 1017270 w 1058810"/>
              <a:gd name="connsiteY34" fmla="*/ 255270 h 396240"/>
              <a:gd name="connsiteX35" fmla="*/ 1036320 w 1058810"/>
              <a:gd name="connsiteY35" fmla="*/ 251460 h 396240"/>
              <a:gd name="connsiteX36" fmla="*/ 1047750 w 1058810"/>
              <a:gd name="connsiteY36" fmla="*/ 247650 h 396240"/>
              <a:gd name="connsiteX37" fmla="*/ 1051560 w 1058810"/>
              <a:gd name="connsiteY37" fmla="*/ 182880 h 396240"/>
              <a:gd name="connsiteX38" fmla="*/ 1043940 w 1058810"/>
              <a:gd name="connsiteY38" fmla="*/ 160020 h 396240"/>
              <a:gd name="connsiteX39" fmla="*/ 1040130 w 1058810"/>
              <a:gd name="connsiteY39" fmla="*/ 102870 h 396240"/>
              <a:gd name="connsiteX40" fmla="*/ 1040130 w 1058810"/>
              <a:gd name="connsiteY40" fmla="*/ 72390 h 396240"/>
              <a:gd name="connsiteX41" fmla="*/ 1036320 w 1058810"/>
              <a:gd name="connsiteY41" fmla="*/ 0 h 396240"/>
              <a:gd name="connsiteX0" fmla="*/ 0 w 1047380"/>
              <a:gd name="connsiteY0" fmla="*/ 316230 h 396240"/>
              <a:gd name="connsiteX1" fmla="*/ 7620 w 1047380"/>
              <a:gd name="connsiteY1" fmla="*/ 327660 h 396240"/>
              <a:gd name="connsiteX2" fmla="*/ 11430 w 1047380"/>
              <a:gd name="connsiteY2" fmla="*/ 339090 h 396240"/>
              <a:gd name="connsiteX3" fmla="*/ 19050 w 1047380"/>
              <a:gd name="connsiteY3" fmla="*/ 358140 h 396240"/>
              <a:gd name="connsiteX4" fmla="*/ 22860 w 1047380"/>
              <a:gd name="connsiteY4" fmla="*/ 377190 h 396240"/>
              <a:gd name="connsiteX5" fmla="*/ 30480 w 1047380"/>
              <a:gd name="connsiteY5" fmla="*/ 388620 h 396240"/>
              <a:gd name="connsiteX6" fmla="*/ 53340 w 1047380"/>
              <a:gd name="connsiteY6" fmla="*/ 396240 h 396240"/>
              <a:gd name="connsiteX7" fmla="*/ 99060 w 1047380"/>
              <a:gd name="connsiteY7" fmla="*/ 392430 h 396240"/>
              <a:gd name="connsiteX8" fmla="*/ 110490 w 1047380"/>
              <a:gd name="connsiteY8" fmla="*/ 388620 h 396240"/>
              <a:gd name="connsiteX9" fmla="*/ 125730 w 1047380"/>
              <a:gd name="connsiteY9" fmla="*/ 384810 h 396240"/>
              <a:gd name="connsiteX10" fmla="*/ 137160 w 1047380"/>
              <a:gd name="connsiteY10" fmla="*/ 377190 h 396240"/>
              <a:gd name="connsiteX11" fmla="*/ 171450 w 1047380"/>
              <a:gd name="connsiteY11" fmla="*/ 369570 h 396240"/>
              <a:gd name="connsiteX12" fmla="*/ 217170 w 1047380"/>
              <a:gd name="connsiteY12" fmla="*/ 361950 h 396240"/>
              <a:gd name="connsiteX13" fmla="*/ 232410 w 1047380"/>
              <a:gd name="connsiteY13" fmla="*/ 358140 h 396240"/>
              <a:gd name="connsiteX14" fmla="*/ 278130 w 1047380"/>
              <a:gd name="connsiteY14" fmla="*/ 354330 h 396240"/>
              <a:gd name="connsiteX15" fmla="*/ 293370 w 1047380"/>
              <a:gd name="connsiteY15" fmla="*/ 350520 h 396240"/>
              <a:gd name="connsiteX16" fmla="*/ 304800 w 1047380"/>
              <a:gd name="connsiteY16" fmla="*/ 346710 h 396240"/>
              <a:gd name="connsiteX17" fmla="*/ 339090 w 1047380"/>
              <a:gd name="connsiteY17" fmla="*/ 339090 h 396240"/>
              <a:gd name="connsiteX18" fmla="*/ 361950 w 1047380"/>
              <a:gd name="connsiteY18" fmla="*/ 331470 h 396240"/>
              <a:gd name="connsiteX19" fmla="*/ 377190 w 1047380"/>
              <a:gd name="connsiteY19" fmla="*/ 327660 h 396240"/>
              <a:gd name="connsiteX20" fmla="*/ 400050 w 1047380"/>
              <a:gd name="connsiteY20" fmla="*/ 320040 h 396240"/>
              <a:gd name="connsiteX21" fmla="*/ 415290 w 1047380"/>
              <a:gd name="connsiteY21" fmla="*/ 316230 h 396240"/>
              <a:gd name="connsiteX22" fmla="*/ 438150 w 1047380"/>
              <a:gd name="connsiteY22" fmla="*/ 308610 h 396240"/>
              <a:gd name="connsiteX23" fmla="*/ 480060 w 1047380"/>
              <a:gd name="connsiteY23" fmla="*/ 300990 h 396240"/>
              <a:gd name="connsiteX24" fmla="*/ 502920 w 1047380"/>
              <a:gd name="connsiteY24" fmla="*/ 285750 h 396240"/>
              <a:gd name="connsiteX25" fmla="*/ 525780 w 1047380"/>
              <a:gd name="connsiteY25" fmla="*/ 278130 h 396240"/>
              <a:gd name="connsiteX26" fmla="*/ 537210 w 1047380"/>
              <a:gd name="connsiteY26" fmla="*/ 274320 h 396240"/>
              <a:gd name="connsiteX27" fmla="*/ 560070 w 1047380"/>
              <a:gd name="connsiteY27" fmla="*/ 270510 h 396240"/>
              <a:gd name="connsiteX28" fmla="*/ 864870 w 1047380"/>
              <a:gd name="connsiteY28" fmla="*/ 274320 h 396240"/>
              <a:gd name="connsiteX29" fmla="*/ 876300 w 1047380"/>
              <a:gd name="connsiteY29" fmla="*/ 278130 h 396240"/>
              <a:gd name="connsiteX30" fmla="*/ 895350 w 1047380"/>
              <a:gd name="connsiteY30" fmla="*/ 281940 h 396240"/>
              <a:gd name="connsiteX31" fmla="*/ 944880 w 1047380"/>
              <a:gd name="connsiteY31" fmla="*/ 278130 h 396240"/>
              <a:gd name="connsiteX32" fmla="*/ 967740 w 1047380"/>
              <a:gd name="connsiteY32" fmla="*/ 266700 h 396240"/>
              <a:gd name="connsiteX33" fmla="*/ 1005840 w 1047380"/>
              <a:gd name="connsiteY33" fmla="*/ 255270 h 396240"/>
              <a:gd name="connsiteX34" fmla="*/ 1024890 w 1047380"/>
              <a:gd name="connsiteY34" fmla="*/ 251460 h 396240"/>
              <a:gd name="connsiteX35" fmla="*/ 1036320 w 1047380"/>
              <a:gd name="connsiteY35" fmla="*/ 247650 h 396240"/>
              <a:gd name="connsiteX36" fmla="*/ 1040130 w 1047380"/>
              <a:gd name="connsiteY36" fmla="*/ 182880 h 396240"/>
              <a:gd name="connsiteX37" fmla="*/ 1032510 w 1047380"/>
              <a:gd name="connsiteY37" fmla="*/ 160020 h 396240"/>
              <a:gd name="connsiteX38" fmla="*/ 1028700 w 1047380"/>
              <a:gd name="connsiteY38" fmla="*/ 102870 h 396240"/>
              <a:gd name="connsiteX39" fmla="*/ 1028700 w 1047380"/>
              <a:gd name="connsiteY39" fmla="*/ 72390 h 396240"/>
              <a:gd name="connsiteX40" fmla="*/ 1024890 w 1047380"/>
              <a:gd name="connsiteY40" fmla="*/ 0 h 396240"/>
              <a:gd name="connsiteX0" fmla="*/ 0 w 1047380"/>
              <a:gd name="connsiteY0" fmla="*/ 316230 h 396240"/>
              <a:gd name="connsiteX1" fmla="*/ 11430 w 1047380"/>
              <a:gd name="connsiteY1" fmla="*/ 339090 h 396240"/>
              <a:gd name="connsiteX2" fmla="*/ 19050 w 1047380"/>
              <a:gd name="connsiteY2" fmla="*/ 358140 h 396240"/>
              <a:gd name="connsiteX3" fmla="*/ 22860 w 1047380"/>
              <a:gd name="connsiteY3" fmla="*/ 377190 h 396240"/>
              <a:gd name="connsiteX4" fmla="*/ 30480 w 1047380"/>
              <a:gd name="connsiteY4" fmla="*/ 388620 h 396240"/>
              <a:gd name="connsiteX5" fmla="*/ 53340 w 1047380"/>
              <a:gd name="connsiteY5" fmla="*/ 396240 h 396240"/>
              <a:gd name="connsiteX6" fmla="*/ 99060 w 1047380"/>
              <a:gd name="connsiteY6" fmla="*/ 392430 h 396240"/>
              <a:gd name="connsiteX7" fmla="*/ 110490 w 1047380"/>
              <a:gd name="connsiteY7" fmla="*/ 388620 h 396240"/>
              <a:gd name="connsiteX8" fmla="*/ 125730 w 1047380"/>
              <a:gd name="connsiteY8" fmla="*/ 384810 h 396240"/>
              <a:gd name="connsiteX9" fmla="*/ 137160 w 1047380"/>
              <a:gd name="connsiteY9" fmla="*/ 377190 h 396240"/>
              <a:gd name="connsiteX10" fmla="*/ 171450 w 1047380"/>
              <a:gd name="connsiteY10" fmla="*/ 369570 h 396240"/>
              <a:gd name="connsiteX11" fmla="*/ 217170 w 1047380"/>
              <a:gd name="connsiteY11" fmla="*/ 361950 h 396240"/>
              <a:gd name="connsiteX12" fmla="*/ 232410 w 1047380"/>
              <a:gd name="connsiteY12" fmla="*/ 358140 h 396240"/>
              <a:gd name="connsiteX13" fmla="*/ 278130 w 1047380"/>
              <a:gd name="connsiteY13" fmla="*/ 354330 h 396240"/>
              <a:gd name="connsiteX14" fmla="*/ 293370 w 1047380"/>
              <a:gd name="connsiteY14" fmla="*/ 350520 h 396240"/>
              <a:gd name="connsiteX15" fmla="*/ 304800 w 1047380"/>
              <a:gd name="connsiteY15" fmla="*/ 346710 h 396240"/>
              <a:gd name="connsiteX16" fmla="*/ 339090 w 1047380"/>
              <a:gd name="connsiteY16" fmla="*/ 339090 h 396240"/>
              <a:gd name="connsiteX17" fmla="*/ 361950 w 1047380"/>
              <a:gd name="connsiteY17" fmla="*/ 331470 h 396240"/>
              <a:gd name="connsiteX18" fmla="*/ 377190 w 1047380"/>
              <a:gd name="connsiteY18" fmla="*/ 327660 h 396240"/>
              <a:gd name="connsiteX19" fmla="*/ 400050 w 1047380"/>
              <a:gd name="connsiteY19" fmla="*/ 320040 h 396240"/>
              <a:gd name="connsiteX20" fmla="*/ 415290 w 1047380"/>
              <a:gd name="connsiteY20" fmla="*/ 316230 h 396240"/>
              <a:gd name="connsiteX21" fmla="*/ 438150 w 1047380"/>
              <a:gd name="connsiteY21" fmla="*/ 308610 h 396240"/>
              <a:gd name="connsiteX22" fmla="*/ 480060 w 1047380"/>
              <a:gd name="connsiteY22" fmla="*/ 300990 h 396240"/>
              <a:gd name="connsiteX23" fmla="*/ 502920 w 1047380"/>
              <a:gd name="connsiteY23" fmla="*/ 285750 h 396240"/>
              <a:gd name="connsiteX24" fmla="*/ 525780 w 1047380"/>
              <a:gd name="connsiteY24" fmla="*/ 278130 h 396240"/>
              <a:gd name="connsiteX25" fmla="*/ 537210 w 1047380"/>
              <a:gd name="connsiteY25" fmla="*/ 274320 h 396240"/>
              <a:gd name="connsiteX26" fmla="*/ 560070 w 1047380"/>
              <a:gd name="connsiteY26" fmla="*/ 270510 h 396240"/>
              <a:gd name="connsiteX27" fmla="*/ 864870 w 1047380"/>
              <a:gd name="connsiteY27" fmla="*/ 274320 h 396240"/>
              <a:gd name="connsiteX28" fmla="*/ 876300 w 1047380"/>
              <a:gd name="connsiteY28" fmla="*/ 278130 h 396240"/>
              <a:gd name="connsiteX29" fmla="*/ 895350 w 1047380"/>
              <a:gd name="connsiteY29" fmla="*/ 281940 h 396240"/>
              <a:gd name="connsiteX30" fmla="*/ 944880 w 1047380"/>
              <a:gd name="connsiteY30" fmla="*/ 278130 h 396240"/>
              <a:gd name="connsiteX31" fmla="*/ 967740 w 1047380"/>
              <a:gd name="connsiteY31" fmla="*/ 266700 h 396240"/>
              <a:gd name="connsiteX32" fmla="*/ 1005840 w 1047380"/>
              <a:gd name="connsiteY32" fmla="*/ 255270 h 396240"/>
              <a:gd name="connsiteX33" fmla="*/ 1024890 w 1047380"/>
              <a:gd name="connsiteY33" fmla="*/ 251460 h 396240"/>
              <a:gd name="connsiteX34" fmla="*/ 1036320 w 1047380"/>
              <a:gd name="connsiteY34" fmla="*/ 247650 h 396240"/>
              <a:gd name="connsiteX35" fmla="*/ 1040130 w 1047380"/>
              <a:gd name="connsiteY35" fmla="*/ 182880 h 396240"/>
              <a:gd name="connsiteX36" fmla="*/ 1032510 w 1047380"/>
              <a:gd name="connsiteY36" fmla="*/ 160020 h 396240"/>
              <a:gd name="connsiteX37" fmla="*/ 1028700 w 1047380"/>
              <a:gd name="connsiteY37" fmla="*/ 102870 h 396240"/>
              <a:gd name="connsiteX38" fmla="*/ 1028700 w 1047380"/>
              <a:gd name="connsiteY38" fmla="*/ 72390 h 396240"/>
              <a:gd name="connsiteX39" fmla="*/ 1024890 w 1047380"/>
              <a:gd name="connsiteY39" fmla="*/ 0 h 396240"/>
              <a:gd name="connsiteX0" fmla="*/ 0 w 1035950"/>
              <a:gd name="connsiteY0" fmla="*/ 339090 h 396240"/>
              <a:gd name="connsiteX1" fmla="*/ 7620 w 1035950"/>
              <a:gd name="connsiteY1" fmla="*/ 358140 h 396240"/>
              <a:gd name="connsiteX2" fmla="*/ 11430 w 1035950"/>
              <a:gd name="connsiteY2" fmla="*/ 377190 h 396240"/>
              <a:gd name="connsiteX3" fmla="*/ 19050 w 1035950"/>
              <a:gd name="connsiteY3" fmla="*/ 388620 h 396240"/>
              <a:gd name="connsiteX4" fmla="*/ 41910 w 1035950"/>
              <a:gd name="connsiteY4" fmla="*/ 396240 h 396240"/>
              <a:gd name="connsiteX5" fmla="*/ 87630 w 1035950"/>
              <a:gd name="connsiteY5" fmla="*/ 392430 h 396240"/>
              <a:gd name="connsiteX6" fmla="*/ 99060 w 1035950"/>
              <a:gd name="connsiteY6" fmla="*/ 388620 h 396240"/>
              <a:gd name="connsiteX7" fmla="*/ 114300 w 1035950"/>
              <a:gd name="connsiteY7" fmla="*/ 384810 h 396240"/>
              <a:gd name="connsiteX8" fmla="*/ 125730 w 1035950"/>
              <a:gd name="connsiteY8" fmla="*/ 377190 h 396240"/>
              <a:gd name="connsiteX9" fmla="*/ 160020 w 1035950"/>
              <a:gd name="connsiteY9" fmla="*/ 369570 h 396240"/>
              <a:gd name="connsiteX10" fmla="*/ 205740 w 1035950"/>
              <a:gd name="connsiteY10" fmla="*/ 361950 h 396240"/>
              <a:gd name="connsiteX11" fmla="*/ 220980 w 1035950"/>
              <a:gd name="connsiteY11" fmla="*/ 358140 h 396240"/>
              <a:gd name="connsiteX12" fmla="*/ 266700 w 1035950"/>
              <a:gd name="connsiteY12" fmla="*/ 354330 h 396240"/>
              <a:gd name="connsiteX13" fmla="*/ 281940 w 1035950"/>
              <a:gd name="connsiteY13" fmla="*/ 350520 h 396240"/>
              <a:gd name="connsiteX14" fmla="*/ 293370 w 1035950"/>
              <a:gd name="connsiteY14" fmla="*/ 346710 h 396240"/>
              <a:gd name="connsiteX15" fmla="*/ 327660 w 1035950"/>
              <a:gd name="connsiteY15" fmla="*/ 339090 h 396240"/>
              <a:gd name="connsiteX16" fmla="*/ 350520 w 1035950"/>
              <a:gd name="connsiteY16" fmla="*/ 331470 h 396240"/>
              <a:gd name="connsiteX17" fmla="*/ 365760 w 1035950"/>
              <a:gd name="connsiteY17" fmla="*/ 327660 h 396240"/>
              <a:gd name="connsiteX18" fmla="*/ 388620 w 1035950"/>
              <a:gd name="connsiteY18" fmla="*/ 320040 h 396240"/>
              <a:gd name="connsiteX19" fmla="*/ 403860 w 1035950"/>
              <a:gd name="connsiteY19" fmla="*/ 316230 h 396240"/>
              <a:gd name="connsiteX20" fmla="*/ 426720 w 1035950"/>
              <a:gd name="connsiteY20" fmla="*/ 308610 h 396240"/>
              <a:gd name="connsiteX21" fmla="*/ 468630 w 1035950"/>
              <a:gd name="connsiteY21" fmla="*/ 300990 h 396240"/>
              <a:gd name="connsiteX22" fmla="*/ 491490 w 1035950"/>
              <a:gd name="connsiteY22" fmla="*/ 285750 h 396240"/>
              <a:gd name="connsiteX23" fmla="*/ 514350 w 1035950"/>
              <a:gd name="connsiteY23" fmla="*/ 278130 h 396240"/>
              <a:gd name="connsiteX24" fmla="*/ 525780 w 1035950"/>
              <a:gd name="connsiteY24" fmla="*/ 274320 h 396240"/>
              <a:gd name="connsiteX25" fmla="*/ 548640 w 1035950"/>
              <a:gd name="connsiteY25" fmla="*/ 270510 h 396240"/>
              <a:gd name="connsiteX26" fmla="*/ 853440 w 1035950"/>
              <a:gd name="connsiteY26" fmla="*/ 274320 h 396240"/>
              <a:gd name="connsiteX27" fmla="*/ 864870 w 1035950"/>
              <a:gd name="connsiteY27" fmla="*/ 278130 h 396240"/>
              <a:gd name="connsiteX28" fmla="*/ 883920 w 1035950"/>
              <a:gd name="connsiteY28" fmla="*/ 281940 h 396240"/>
              <a:gd name="connsiteX29" fmla="*/ 933450 w 1035950"/>
              <a:gd name="connsiteY29" fmla="*/ 278130 h 396240"/>
              <a:gd name="connsiteX30" fmla="*/ 956310 w 1035950"/>
              <a:gd name="connsiteY30" fmla="*/ 266700 h 396240"/>
              <a:gd name="connsiteX31" fmla="*/ 994410 w 1035950"/>
              <a:gd name="connsiteY31" fmla="*/ 255270 h 396240"/>
              <a:gd name="connsiteX32" fmla="*/ 1013460 w 1035950"/>
              <a:gd name="connsiteY32" fmla="*/ 251460 h 396240"/>
              <a:gd name="connsiteX33" fmla="*/ 1024890 w 1035950"/>
              <a:gd name="connsiteY33" fmla="*/ 247650 h 396240"/>
              <a:gd name="connsiteX34" fmla="*/ 1028700 w 1035950"/>
              <a:gd name="connsiteY34" fmla="*/ 182880 h 396240"/>
              <a:gd name="connsiteX35" fmla="*/ 1021080 w 1035950"/>
              <a:gd name="connsiteY35" fmla="*/ 160020 h 396240"/>
              <a:gd name="connsiteX36" fmla="*/ 1017270 w 1035950"/>
              <a:gd name="connsiteY36" fmla="*/ 102870 h 396240"/>
              <a:gd name="connsiteX37" fmla="*/ 1017270 w 1035950"/>
              <a:gd name="connsiteY37" fmla="*/ 72390 h 396240"/>
              <a:gd name="connsiteX38" fmla="*/ 1013460 w 1035950"/>
              <a:gd name="connsiteY38" fmla="*/ 0 h 396240"/>
              <a:gd name="connsiteX0" fmla="*/ 0 w 1066136"/>
              <a:gd name="connsiteY0" fmla="*/ 339090 h 396240"/>
              <a:gd name="connsiteX1" fmla="*/ 7620 w 1066136"/>
              <a:gd name="connsiteY1" fmla="*/ 358140 h 396240"/>
              <a:gd name="connsiteX2" fmla="*/ 11430 w 1066136"/>
              <a:gd name="connsiteY2" fmla="*/ 377190 h 396240"/>
              <a:gd name="connsiteX3" fmla="*/ 19050 w 1066136"/>
              <a:gd name="connsiteY3" fmla="*/ 388620 h 396240"/>
              <a:gd name="connsiteX4" fmla="*/ 41910 w 1066136"/>
              <a:gd name="connsiteY4" fmla="*/ 396240 h 396240"/>
              <a:gd name="connsiteX5" fmla="*/ 87630 w 1066136"/>
              <a:gd name="connsiteY5" fmla="*/ 392430 h 396240"/>
              <a:gd name="connsiteX6" fmla="*/ 99060 w 1066136"/>
              <a:gd name="connsiteY6" fmla="*/ 388620 h 396240"/>
              <a:gd name="connsiteX7" fmla="*/ 114300 w 1066136"/>
              <a:gd name="connsiteY7" fmla="*/ 384810 h 396240"/>
              <a:gd name="connsiteX8" fmla="*/ 125730 w 1066136"/>
              <a:gd name="connsiteY8" fmla="*/ 377190 h 396240"/>
              <a:gd name="connsiteX9" fmla="*/ 160020 w 1066136"/>
              <a:gd name="connsiteY9" fmla="*/ 369570 h 396240"/>
              <a:gd name="connsiteX10" fmla="*/ 205740 w 1066136"/>
              <a:gd name="connsiteY10" fmla="*/ 361950 h 396240"/>
              <a:gd name="connsiteX11" fmla="*/ 220980 w 1066136"/>
              <a:gd name="connsiteY11" fmla="*/ 358140 h 396240"/>
              <a:gd name="connsiteX12" fmla="*/ 266700 w 1066136"/>
              <a:gd name="connsiteY12" fmla="*/ 354330 h 396240"/>
              <a:gd name="connsiteX13" fmla="*/ 281940 w 1066136"/>
              <a:gd name="connsiteY13" fmla="*/ 350520 h 396240"/>
              <a:gd name="connsiteX14" fmla="*/ 293370 w 1066136"/>
              <a:gd name="connsiteY14" fmla="*/ 346710 h 396240"/>
              <a:gd name="connsiteX15" fmla="*/ 327660 w 1066136"/>
              <a:gd name="connsiteY15" fmla="*/ 339090 h 396240"/>
              <a:gd name="connsiteX16" fmla="*/ 350520 w 1066136"/>
              <a:gd name="connsiteY16" fmla="*/ 331470 h 396240"/>
              <a:gd name="connsiteX17" fmla="*/ 365760 w 1066136"/>
              <a:gd name="connsiteY17" fmla="*/ 327660 h 396240"/>
              <a:gd name="connsiteX18" fmla="*/ 388620 w 1066136"/>
              <a:gd name="connsiteY18" fmla="*/ 320040 h 396240"/>
              <a:gd name="connsiteX19" fmla="*/ 403860 w 1066136"/>
              <a:gd name="connsiteY19" fmla="*/ 316230 h 396240"/>
              <a:gd name="connsiteX20" fmla="*/ 426720 w 1066136"/>
              <a:gd name="connsiteY20" fmla="*/ 308610 h 396240"/>
              <a:gd name="connsiteX21" fmla="*/ 468630 w 1066136"/>
              <a:gd name="connsiteY21" fmla="*/ 300990 h 396240"/>
              <a:gd name="connsiteX22" fmla="*/ 491490 w 1066136"/>
              <a:gd name="connsiteY22" fmla="*/ 285750 h 396240"/>
              <a:gd name="connsiteX23" fmla="*/ 514350 w 1066136"/>
              <a:gd name="connsiteY23" fmla="*/ 278130 h 396240"/>
              <a:gd name="connsiteX24" fmla="*/ 525780 w 1066136"/>
              <a:gd name="connsiteY24" fmla="*/ 274320 h 396240"/>
              <a:gd name="connsiteX25" fmla="*/ 548640 w 1066136"/>
              <a:gd name="connsiteY25" fmla="*/ 270510 h 396240"/>
              <a:gd name="connsiteX26" fmla="*/ 853440 w 1066136"/>
              <a:gd name="connsiteY26" fmla="*/ 274320 h 396240"/>
              <a:gd name="connsiteX27" fmla="*/ 864870 w 1066136"/>
              <a:gd name="connsiteY27" fmla="*/ 278130 h 396240"/>
              <a:gd name="connsiteX28" fmla="*/ 883920 w 1066136"/>
              <a:gd name="connsiteY28" fmla="*/ 281940 h 396240"/>
              <a:gd name="connsiteX29" fmla="*/ 933450 w 1066136"/>
              <a:gd name="connsiteY29" fmla="*/ 278130 h 396240"/>
              <a:gd name="connsiteX30" fmla="*/ 956310 w 1066136"/>
              <a:gd name="connsiteY30" fmla="*/ 266700 h 396240"/>
              <a:gd name="connsiteX31" fmla="*/ 994410 w 1066136"/>
              <a:gd name="connsiteY31" fmla="*/ 255270 h 396240"/>
              <a:gd name="connsiteX32" fmla="*/ 1013460 w 1066136"/>
              <a:gd name="connsiteY32" fmla="*/ 251460 h 396240"/>
              <a:gd name="connsiteX33" fmla="*/ 1024890 w 1066136"/>
              <a:gd name="connsiteY33" fmla="*/ 247650 h 396240"/>
              <a:gd name="connsiteX34" fmla="*/ 1064895 w 1066136"/>
              <a:gd name="connsiteY34" fmla="*/ 180975 h 396240"/>
              <a:gd name="connsiteX35" fmla="*/ 1021080 w 1066136"/>
              <a:gd name="connsiteY35" fmla="*/ 160020 h 396240"/>
              <a:gd name="connsiteX36" fmla="*/ 1017270 w 1066136"/>
              <a:gd name="connsiteY36" fmla="*/ 102870 h 396240"/>
              <a:gd name="connsiteX37" fmla="*/ 1017270 w 1066136"/>
              <a:gd name="connsiteY37" fmla="*/ 72390 h 396240"/>
              <a:gd name="connsiteX38" fmla="*/ 1013460 w 1066136"/>
              <a:gd name="connsiteY38" fmla="*/ 0 h 396240"/>
              <a:gd name="connsiteX0" fmla="*/ 0 w 1070382"/>
              <a:gd name="connsiteY0" fmla="*/ 339090 h 396240"/>
              <a:gd name="connsiteX1" fmla="*/ 7620 w 1070382"/>
              <a:gd name="connsiteY1" fmla="*/ 358140 h 396240"/>
              <a:gd name="connsiteX2" fmla="*/ 11430 w 1070382"/>
              <a:gd name="connsiteY2" fmla="*/ 377190 h 396240"/>
              <a:gd name="connsiteX3" fmla="*/ 19050 w 1070382"/>
              <a:gd name="connsiteY3" fmla="*/ 388620 h 396240"/>
              <a:gd name="connsiteX4" fmla="*/ 41910 w 1070382"/>
              <a:gd name="connsiteY4" fmla="*/ 396240 h 396240"/>
              <a:gd name="connsiteX5" fmla="*/ 87630 w 1070382"/>
              <a:gd name="connsiteY5" fmla="*/ 392430 h 396240"/>
              <a:gd name="connsiteX6" fmla="*/ 99060 w 1070382"/>
              <a:gd name="connsiteY6" fmla="*/ 388620 h 396240"/>
              <a:gd name="connsiteX7" fmla="*/ 114300 w 1070382"/>
              <a:gd name="connsiteY7" fmla="*/ 384810 h 396240"/>
              <a:gd name="connsiteX8" fmla="*/ 125730 w 1070382"/>
              <a:gd name="connsiteY8" fmla="*/ 377190 h 396240"/>
              <a:gd name="connsiteX9" fmla="*/ 160020 w 1070382"/>
              <a:gd name="connsiteY9" fmla="*/ 369570 h 396240"/>
              <a:gd name="connsiteX10" fmla="*/ 205740 w 1070382"/>
              <a:gd name="connsiteY10" fmla="*/ 361950 h 396240"/>
              <a:gd name="connsiteX11" fmla="*/ 220980 w 1070382"/>
              <a:gd name="connsiteY11" fmla="*/ 358140 h 396240"/>
              <a:gd name="connsiteX12" fmla="*/ 266700 w 1070382"/>
              <a:gd name="connsiteY12" fmla="*/ 354330 h 396240"/>
              <a:gd name="connsiteX13" fmla="*/ 281940 w 1070382"/>
              <a:gd name="connsiteY13" fmla="*/ 350520 h 396240"/>
              <a:gd name="connsiteX14" fmla="*/ 293370 w 1070382"/>
              <a:gd name="connsiteY14" fmla="*/ 346710 h 396240"/>
              <a:gd name="connsiteX15" fmla="*/ 327660 w 1070382"/>
              <a:gd name="connsiteY15" fmla="*/ 339090 h 396240"/>
              <a:gd name="connsiteX16" fmla="*/ 350520 w 1070382"/>
              <a:gd name="connsiteY16" fmla="*/ 331470 h 396240"/>
              <a:gd name="connsiteX17" fmla="*/ 365760 w 1070382"/>
              <a:gd name="connsiteY17" fmla="*/ 327660 h 396240"/>
              <a:gd name="connsiteX18" fmla="*/ 388620 w 1070382"/>
              <a:gd name="connsiteY18" fmla="*/ 320040 h 396240"/>
              <a:gd name="connsiteX19" fmla="*/ 403860 w 1070382"/>
              <a:gd name="connsiteY19" fmla="*/ 316230 h 396240"/>
              <a:gd name="connsiteX20" fmla="*/ 426720 w 1070382"/>
              <a:gd name="connsiteY20" fmla="*/ 308610 h 396240"/>
              <a:gd name="connsiteX21" fmla="*/ 468630 w 1070382"/>
              <a:gd name="connsiteY21" fmla="*/ 300990 h 396240"/>
              <a:gd name="connsiteX22" fmla="*/ 491490 w 1070382"/>
              <a:gd name="connsiteY22" fmla="*/ 285750 h 396240"/>
              <a:gd name="connsiteX23" fmla="*/ 514350 w 1070382"/>
              <a:gd name="connsiteY23" fmla="*/ 278130 h 396240"/>
              <a:gd name="connsiteX24" fmla="*/ 525780 w 1070382"/>
              <a:gd name="connsiteY24" fmla="*/ 274320 h 396240"/>
              <a:gd name="connsiteX25" fmla="*/ 548640 w 1070382"/>
              <a:gd name="connsiteY25" fmla="*/ 270510 h 396240"/>
              <a:gd name="connsiteX26" fmla="*/ 853440 w 1070382"/>
              <a:gd name="connsiteY26" fmla="*/ 274320 h 396240"/>
              <a:gd name="connsiteX27" fmla="*/ 864870 w 1070382"/>
              <a:gd name="connsiteY27" fmla="*/ 278130 h 396240"/>
              <a:gd name="connsiteX28" fmla="*/ 883920 w 1070382"/>
              <a:gd name="connsiteY28" fmla="*/ 281940 h 396240"/>
              <a:gd name="connsiteX29" fmla="*/ 933450 w 1070382"/>
              <a:gd name="connsiteY29" fmla="*/ 278130 h 396240"/>
              <a:gd name="connsiteX30" fmla="*/ 956310 w 1070382"/>
              <a:gd name="connsiteY30" fmla="*/ 266700 h 396240"/>
              <a:gd name="connsiteX31" fmla="*/ 994410 w 1070382"/>
              <a:gd name="connsiteY31" fmla="*/ 255270 h 396240"/>
              <a:gd name="connsiteX32" fmla="*/ 1013460 w 1070382"/>
              <a:gd name="connsiteY32" fmla="*/ 251460 h 396240"/>
              <a:gd name="connsiteX33" fmla="*/ 1024890 w 1070382"/>
              <a:gd name="connsiteY33" fmla="*/ 247650 h 396240"/>
              <a:gd name="connsiteX34" fmla="*/ 1064895 w 1070382"/>
              <a:gd name="connsiteY34" fmla="*/ 180975 h 396240"/>
              <a:gd name="connsiteX35" fmla="*/ 1064895 w 1070382"/>
              <a:gd name="connsiteY35" fmla="*/ 146685 h 396240"/>
              <a:gd name="connsiteX36" fmla="*/ 1017270 w 1070382"/>
              <a:gd name="connsiteY36" fmla="*/ 102870 h 396240"/>
              <a:gd name="connsiteX37" fmla="*/ 1017270 w 1070382"/>
              <a:gd name="connsiteY37" fmla="*/ 72390 h 396240"/>
              <a:gd name="connsiteX38" fmla="*/ 1013460 w 1070382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17270 w 1068328"/>
              <a:gd name="connsiteY37" fmla="*/ 72390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13460 w 1068328"/>
              <a:gd name="connsiteY38" fmla="*/ 0 h 396240"/>
              <a:gd name="connsiteX0" fmla="*/ 0 w 1068328"/>
              <a:gd name="connsiteY0" fmla="*/ 339090 h 396240"/>
              <a:gd name="connsiteX1" fmla="*/ 7620 w 1068328"/>
              <a:gd name="connsiteY1" fmla="*/ 358140 h 396240"/>
              <a:gd name="connsiteX2" fmla="*/ 11430 w 1068328"/>
              <a:gd name="connsiteY2" fmla="*/ 377190 h 396240"/>
              <a:gd name="connsiteX3" fmla="*/ 19050 w 1068328"/>
              <a:gd name="connsiteY3" fmla="*/ 388620 h 396240"/>
              <a:gd name="connsiteX4" fmla="*/ 41910 w 1068328"/>
              <a:gd name="connsiteY4" fmla="*/ 396240 h 396240"/>
              <a:gd name="connsiteX5" fmla="*/ 87630 w 1068328"/>
              <a:gd name="connsiteY5" fmla="*/ 392430 h 396240"/>
              <a:gd name="connsiteX6" fmla="*/ 99060 w 1068328"/>
              <a:gd name="connsiteY6" fmla="*/ 388620 h 396240"/>
              <a:gd name="connsiteX7" fmla="*/ 114300 w 1068328"/>
              <a:gd name="connsiteY7" fmla="*/ 384810 h 396240"/>
              <a:gd name="connsiteX8" fmla="*/ 125730 w 1068328"/>
              <a:gd name="connsiteY8" fmla="*/ 377190 h 396240"/>
              <a:gd name="connsiteX9" fmla="*/ 160020 w 1068328"/>
              <a:gd name="connsiteY9" fmla="*/ 369570 h 396240"/>
              <a:gd name="connsiteX10" fmla="*/ 205740 w 1068328"/>
              <a:gd name="connsiteY10" fmla="*/ 361950 h 396240"/>
              <a:gd name="connsiteX11" fmla="*/ 220980 w 1068328"/>
              <a:gd name="connsiteY11" fmla="*/ 358140 h 396240"/>
              <a:gd name="connsiteX12" fmla="*/ 266700 w 1068328"/>
              <a:gd name="connsiteY12" fmla="*/ 354330 h 396240"/>
              <a:gd name="connsiteX13" fmla="*/ 281940 w 1068328"/>
              <a:gd name="connsiteY13" fmla="*/ 350520 h 396240"/>
              <a:gd name="connsiteX14" fmla="*/ 293370 w 1068328"/>
              <a:gd name="connsiteY14" fmla="*/ 346710 h 396240"/>
              <a:gd name="connsiteX15" fmla="*/ 327660 w 1068328"/>
              <a:gd name="connsiteY15" fmla="*/ 339090 h 396240"/>
              <a:gd name="connsiteX16" fmla="*/ 350520 w 1068328"/>
              <a:gd name="connsiteY16" fmla="*/ 331470 h 396240"/>
              <a:gd name="connsiteX17" fmla="*/ 365760 w 1068328"/>
              <a:gd name="connsiteY17" fmla="*/ 327660 h 396240"/>
              <a:gd name="connsiteX18" fmla="*/ 388620 w 1068328"/>
              <a:gd name="connsiteY18" fmla="*/ 320040 h 396240"/>
              <a:gd name="connsiteX19" fmla="*/ 403860 w 1068328"/>
              <a:gd name="connsiteY19" fmla="*/ 316230 h 396240"/>
              <a:gd name="connsiteX20" fmla="*/ 426720 w 1068328"/>
              <a:gd name="connsiteY20" fmla="*/ 308610 h 396240"/>
              <a:gd name="connsiteX21" fmla="*/ 468630 w 1068328"/>
              <a:gd name="connsiteY21" fmla="*/ 300990 h 396240"/>
              <a:gd name="connsiteX22" fmla="*/ 491490 w 1068328"/>
              <a:gd name="connsiteY22" fmla="*/ 285750 h 396240"/>
              <a:gd name="connsiteX23" fmla="*/ 514350 w 1068328"/>
              <a:gd name="connsiteY23" fmla="*/ 278130 h 396240"/>
              <a:gd name="connsiteX24" fmla="*/ 525780 w 1068328"/>
              <a:gd name="connsiteY24" fmla="*/ 274320 h 396240"/>
              <a:gd name="connsiteX25" fmla="*/ 548640 w 1068328"/>
              <a:gd name="connsiteY25" fmla="*/ 270510 h 396240"/>
              <a:gd name="connsiteX26" fmla="*/ 853440 w 1068328"/>
              <a:gd name="connsiteY26" fmla="*/ 274320 h 396240"/>
              <a:gd name="connsiteX27" fmla="*/ 864870 w 1068328"/>
              <a:gd name="connsiteY27" fmla="*/ 278130 h 396240"/>
              <a:gd name="connsiteX28" fmla="*/ 883920 w 1068328"/>
              <a:gd name="connsiteY28" fmla="*/ 281940 h 396240"/>
              <a:gd name="connsiteX29" fmla="*/ 933450 w 1068328"/>
              <a:gd name="connsiteY29" fmla="*/ 278130 h 396240"/>
              <a:gd name="connsiteX30" fmla="*/ 956310 w 1068328"/>
              <a:gd name="connsiteY30" fmla="*/ 266700 h 396240"/>
              <a:gd name="connsiteX31" fmla="*/ 994410 w 1068328"/>
              <a:gd name="connsiteY31" fmla="*/ 255270 h 396240"/>
              <a:gd name="connsiteX32" fmla="*/ 1013460 w 1068328"/>
              <a:gd name="connsiteY32" fmla="*/ 251460 h 396240"/>
              <a:gd name="connsiteX33" fmla="*/ 1024890 w 1068328"/>
              <a:gd name="connsiteY33" fmla="*/ 247650 h 396240"/>
              <a:gd name="connsiteX34" fmla="*/ 1064895 w 1068328"/>
              <a:gd name="connsiteY34" fmla="*/ 180975 h 396240"/>
              <a:gd name="connsiteX35" fmla="*/ 1064895 w 1068328"/>
              <a:gd name="connsiteY35" fmla="*/ 146685 h 396240"/>
              <a:gd name="connsiteX36" fmla="*/ 1053465 w 1068328"/>
              <a:gd name="connsiteY36" fmla="*/ 97155 h 396240"/>
              <a:gd name="connsiteX37" fmla="*/ 1045845 w 1068328"/>
              <a:gd name="connsiteY37" fmla="*/ 70485 h 396240"/>
              <a:gd name="connsiteX38" fmla="*/ 1049655 w 1068328"/>
              <a:gd name="connsiteY38" fmla="*/ 0 h 396240"/>
              <a:gd name="connsiteX0" fmla="*/ 0 w 1068328"/>
              <a:gd name="connsiteY0" fmla="*/ 342549 h 399699"/>
              <a:gd name="connsiteX1" fmla="*/ 7620 w 1068328"/>
              <a:gd name="connsiteY1" fmla="*/ 361599 h 399699"/>
              <a:gd name="connsiteX2" fmla="*/ 11430 w 1068328"/>
              <a:gd name="connsiteY2" fmla="*/ 380649 h 399699"/>
              <a:gd name="connsiteX3" fmla="*/ 19050 w 1068328"/>
              <a:gd name="connsiteY3" fmla="*/ 392079 h 399699"/>
              <a:gd name="connsiteX4" fmla="*/ 41910 w 1068328"/>
              <a:gd name="connsiteY4" fmla="*/ 399699 h 399699"/>
              <a:gd name="connsiteX5" fmla="*/ 87630 w 1068328"/>
              <a:gd name="connsiteY5" fmla="*/ 395889 h 399699"/>
              <a:gd name="connsiteX6" fmla="*/ 99060 w 1068328"/>
              <a:gd name="connsiteY6" fmla="*/ 392079 h 399699"/>
              <a:gd name="connsiteX7" fmla="*/ 114300 w 1068328"/>
              <a:gd name="connsiteY7" fmla="*/ 388269 h 399699"/>
              <a:gd name="connsiteX8" fmla="*/ 125730 w 1068328"/>
              <a:gd name="connsiteY8" fmla="*/ 380649 h 399699"/>
              <a:gd name="connsiteX9" fmla="*/ 160020 w 1068328"/>
              <a:gd name="connsiteY9" fmla="*/ 373029 h 399699"/>
              <a:gd name="connsiteX10" fmla="*/ 205740 w 1068328"/>
              <a:gd name="connsiteY10" fmla="*/ 365409 h 399699"/>
              <a:gd name="connsiteX11" fmla="*/ 220980 w 1068328"/>
              <a:gd name="connsiteY11" fmla="*/ 361599 h 399699"/>
              <a:gd name="connsiteX12" fmla="*/ 266700 w 1068328"/>
              <a:gd name="connsiteY12" fmla="*/ 357789 h 399699"/>
              <a:gd name="connsiteX13" fmla="*/ 281940 w 1068328"/>
              <a:gd name="connsiteY13" fmla="*/ 353979 h 399699"/>
              <a:gd name="connsiteX14" fmla="*/ 293370 w 1068328"/>
              <a:gd name="connsiteY14" fmla="*/ 350169 h 399699"/>
              <a:gd name="connsiteX15" fmla="*/ 327660 w 1068328"/>
              <a:gd name="connsiteY15" fmla="*/ 342549 h 399699"/>
              <a:gd name="connsiteX16" fmla="*/ 350520 w 1068328"/>
              <a:gd name="connsiteY16" fmla="*/ 334929 h 399699"/>
              <a:gd name="connsiteX17" fmla="*/ 365760 w 1068328"/>
              <a:gd name="connsiteY17" fmla="*/ 331119 h 399699"/>
              <a:gd name="connsiteX18" fmla="*/ 388620 w 1068328"/>
              <a:gd name="connsiteY18" fmla="*/ 323499 h 399699"/>
              <a:gd name="connsiteX19" fmla="*/ 403860 w 1068328"/>
              <a:gd name="connsiteY19" fmla="*/ 319689 h 399699"/>
              <a:gd name="connsiteX20" fmla="*/ 426720 w 1068328"/>
              <a:gd name="connsiteY20" fmla="*/ 312069 h 399699"/>
              <a:gd name="connsiteX21" fmla="*/ 468630 w 1068328"/>
              <a:gd name="connsiteY21" fmla="*/ 304449 h 399699"/>
              <a:gd name="connsiteX22" fmla="*/ 491490 w 1068328"/>
              <a:gd name="connsiteY22" fmla="*/ 289209 h 399699"/>
              <a:gd name="connsiteX23" fmla="*/ 514350 w 1068328"/>
              <a:gd name="connsiteY23" fmla="*/ 281589 h 399699"/>
              <a:gd name="connsiteX24" fmla="*/ 525780 w 1068328"/>
              <a:gd name="connsiteY24" fmla="*/ 277779 h 399699"/>
              <a:gd name="connsiteX25" fmla="*/ 548640 w 1068328"/>
              <a:gd name="connsiteY25" fmla="*/ 273969 h 399699"/>
              <a:gd name="connsiteX26" fmla="*/ 853440 w 1068328"/>
              <a:gd name="connsiteY26" fmla="*/ 277779 h 399699"/>
              <a:gd name="connsiteX27" fmla="*/ 864870 w 1068328"/>
              <a:gd name="connsiteY27" fmla="*/ 281589 h 399699"/>
              <a:gd name="connsiteX28" fmla="*/ 883920 w 1068328"/>
              <a:gd name="connsiteY28" fmla="*/ 285399 h 399699"/>
              <a:gd name="connsiteX29" fmla="*/ 933450 w 1068328"/>
              <a:gd name="connsiteY29" fmla="*/ 281589 h 399699"/>
              <a:gd name="connsiteX30" fmla="*/ 956310 w 1068328"/>
              <a:gd name="connsiteY30" fmla="*/ 270159 h 399699"/>
              <a:gd name="connsiteX31" fmla="*/ 994410 w 1068328"/>
              <a:gd name="connsiteY31" fmla="*/ 258729 h 399699"/>
              <a:gd name="connsiteX32" fmla="*/ 1013460 w 1068328"/>
              <a:gd name="connsiteY32" fmla="*/ 254919 h 399699"/>
              <a:gd name="connsiteX33" fmla="*/ 1024890 w 1068328"/>
              <a:gd name="connsiteY33" fmla="*/ 251109 h 399699"/>
              <a:gd name="connsiteX34" fmla="*/ 1064895 w 1068328"/>
              <a:gd name="connsiteY34" fmla="*/ 184434 h 399699"/>
              <a:gd name="connsiteX35" fmla="*/ 1064895 w 1068328"/>
              <a:gd name="connsiteY35" fmla="*/ 150144 h 399699"/>
              <a:gd name="connsiteX36" fmla="*/ 1053465 w 1068328"/>
              <a:gd name="connsiteY36" fmla="*/ 100614 h 399699"/>
              <a:gd name="connsiteX37" fmla="*/ 1045845 w 1068328"/>
              <a:gd name="connsiteY37" fmla="*/ 73944 h 399699"/>
              <a:gd name="connsiteX38" fmla="*/ 1049655 w 1068328"/>
              <a:gd name="connsiteY38" fmla="*/ 3459 h 399699"/>
              <a:gd name="connsiteX39" fmla="*/ 1051560 w 1068328"/>
              <a:gd name="connsiteY39" fmla="*/ 11079 h 399699"/>
              <a:gd name="connsiteX0" fmla="*/ 0 w 1080135"/>
              <a:gd name="connsiteY0" fmla="*/ 373451 h 430601"/>
              <a:gd name="connsiteX1" fmla="*/ 7620 w 1080135"/>
              <a:gd name="connsiteY1" fmla="*/ 392501 h 430601"/>
              <a:gd name="connsiteX2" fmla="*/ 11430 w 1080135"/>
              <a:gd name="connsiteY2" fmla="*/ 411551 h 430601"/>
              <a:gd name="connsiteX3" fmla="*/ 19050 w 1080135"/>
              <a:gd name="connsiteY3" fmla="*/ 422981 h 430601"/>
              <a:gd name="connsiteX4" fmla="*/ 41910 w 1080135"/>
              <a:gd name="connsiteY4" fmla="*/ 430601 h 430601"/>
              <a:gd name="connsiteX5" fmla="*/ 87630 w 1080135"/>
              <a:gd name="connsiteY5" fmla="*/ 426791 h 430601"/>
              <a:gd name="connsiteX6" fmla="*/ 99060 w 1080135"/>
              <a:gd name="connsiteY6" fmla="*/ 422981 h 430601"/>
              <a:gd name="connsiteX7" fmla="*/ 114300 w 1080135"/>
              <a:gd name="connsiteY7" fmla="*/ 419171 h 430601"/>
              <a:gd name="connsiteX8" fmla="*/ 125730 w 1080135"/>
              <a:gd name="connsiteY8" fmla="*/ 411551 h 430601"/>
              <a:gd name="connsiteX9" fmla="*/ 160020 w 1080135"/>
              <a:gd name="connsiteY9" fmla="*/ 403931 h 430601"/>
              <a:gd name="connsiteX10" fmla="*/ 205740 w 1080135"/>
              <a:gd name="connsiteY10" fmla="*/ 396311 h 430601"/>
              <a:gd name="connsiteX11" fmla="*/ 220980 w 1080135"/>
              <a:gd name="connsiteY11" fmla="*/ 392501 h 430601"/>
              <a:gd name="connsiteX12" fmla="*/ 266700 w 1080135"/>
              <a:gd name="connsiteY12" fmla="*/ 388691 h 430601"/>
              <a:gd name="connsiteX13" fmla="*/ 281940 w 1080135"/>
              <a:gd name="connsiteY13" fmla="*/ 384881 h 430601"/>
              <a:gd name="connsiteX14" fmla="*/ 293370 w 1080135"/>
              <a:gd name="connsiteY14" fmla="*/ 381071 h 430601"/>
              <a:gd name="connsiteX15" fmla="*/ 327660 w 1080135"/>
              <a:gd name="connsiteY15" fmla="*/ 373451 h 430601"/>
              <a:gd name="connsiteX16" fmla="*/ 350520 w 1080135"/>
              <a:gd name="connsiteY16" fmla="*/ 365831 h 430601"/>
              <a:gd name="connsiteX17" fmla="*/ 365760 w 1080135"/>
              <a:gd name="connsiteY17" fmla="*/ 362021 h 430601"/>
              <a:gd name="connsiteX18" fmla="*/ 388620 w 1080135"/>
              <a:gd name="connsiteY18" fmla="*/ 354401 h 430601"/>
              <a:gd name="connsiteX19" fmla="*/ 403860 w 1080135"/>
              <a:gd name="connsiteY19" fmla="*/ 350591 h 430601"/>
              <a:gd name="connsiteX20" fmla="*/ 426720 w 1080135"/>
              <a:gd name="connsiteY20" fmla="*/ 342971 h 430601"/>
              <a:gd name="connsiteX21" fmla="*/ 468630 w 1080135"/>
              <a:gd name="connsiteY21" fmla="*/ 335351 h 430601"/>
              <a:gd name="connsiteX22" fmla="*/ 491490 w 1080135"/>
              <a:gd name="connsiteY22" fmla="*/ 320111 h 430601"/>
              <a:gd name="connsiteX23" fmla="*/ 514350 w 1080135"/>
              <a:gd name="connsiteY23" fmla="*/ 312491 h 430601"/>
              <a:gd name="connsiteX24" fmla="*/ 525780 w 1080135"/>
              <a:gd name="connsiteY24" fmla="*/ 308681 h 430601"/>
              <a:gd name="connsiteX25" fmla="*/ 548640 w 1080135"/>
              <a:gd name="connsiteY25" fmla="*/ 304871 h 430601"/>
              <a:gd name="connsiteX26" fmla="*/ 853440 w 1080135"/>
              <a:gd name="connsiteY26" fmla="*/ 308681 h 430601"/>
              <a:gd name="connsiteX27" fmla="*/ 864870 w 1080135"/>
              <a:gd name="connsiteY27" fmla="*/ 312491 h 430601"/>
              <a:gd name="connsiteX28" fmla="*/ 883920 w 1080135"/>
              <a:gd name="connsiteY28" fmla="*/ 316301 h 430601"/>
              <a:gd name="connsiteX29" fmla="*/ 933450 w 1080135"/>
              <a:gd name="connsiteY29" fmla="*/ 312491 h 430601"/>
              <a:gd name="connsiteX30" fmla="*/ 956310 w 1080135"/>
              <a:gd name="connsiteY30" fmla="*/ 301061 h 430601"/>
              <a:gd name="connsiteX31" fmla="*/ 994410 w 1080135"/>
              <a:gd name="connsiteY31" fmla="*/ 289631 h 430601"/>
              <a:gd name="connsiteX32" fmla="*/ 1013460 w 1080135"/>
              <a:gd name="connsiteY32" fmla="*/ 285821 h 430601"/>
              <a:gd name="connsiteX33" fmla="*/ 1024890 w 1080135"/>
              <a:gd name="connsiteY33" fmla="*/ 282011 h 430601"/>
              <a:gd name="connsiteX34" fmla="*/ 1064895 w 1080135"/>
              <a:gd name="connsiteY34" fmla="*/ 215336 h 430601"/>
              <a:gd name="connsiteX35" fmla="*/ 1064895 w 1080135"/>
              <a:gd name="connsiteY35" fmla="*/ 181046 h 430601"/>
              <a:gd name="connsiteX36" fmla="*/ 1053465 w 1080135"/>
              <a:gd name="connsiteY36" fmla="*/ 131516 h 430601"/>
              <a:gd name="connsiteX37" fmla="*/ 1045845 w 1080135"/>
              <a:gd name="connsiteY37" fmla="*/ 104846 h 430601"/>
              <a:gd name="connsiteX38" fmla="*/ 1049655 w 1080135"/>
              <a:gd name="connsiteY38" fmla="*/ 34361 h 430601"/>
              <a:gd name="connsiteX39" fmla="*/ 1080135 w 1080135"/>
              <a:gd name="connsiteY39" fmla="*/ 71 h 430601"/>
              <a:gd name="connsiteX0" fmla="*/ 0 w 1068328"/>
              <a:gd name="connsiteY0" fmla="*/ 373451 h 430601"/>
              <a:gd name="connsiteX1" fmla="*/ 7620 w 1068328"/>
              <a:gd name="connsiteY1" fmla="*/ 392501 h 430601"/>
              <a:gd name="connsiteX2" fmla="*/ 11430 w 1068328"/>
              <a:gd name="connsiteY2" fmla="*/ 411551 h 430601"/>
              <a:gd name="connsiteX3" fmla="*/ 19050 w 1068328"/>
              <a:gd name="connsiteY3" fmla="*/ 422981 h 430601"/>
              <a:gd name="connsiteX4" fmla="*/ 41910 w 1068328"/>
              <a:gd name="connsiteY4" fmla="*/ 430601 h 430601"/>
              <a:gd name="connsiteX5" fmla="*/ 87630 w 1068328"/>
              <a:gd name="connsiteY5" fmla="*/ 426791 h 430601"/>
              <a:gd name="connsiteX6" fmla="*/ 99060 w 1068328"/>
              <a:gd name="connsiteY6" fmla="*/ 422981 h 430601"/>
              <a:gd name="connsiteX7" fmla="*/ 114300 w 1068328"/>
              <a:gd name="connsiteY7" fmla="*/ 419171 h 430601"/>
              <a:gd name="connsiteX8" fmla="*/ 125730 w 1068328"/>
              <a:gd name="connsiteY8" fmla="*/ 411551 h 430601"/>
              <a:gd name="connsiteX9" fmla="*/ 160020 w 1068328"/>
              <a:gd name="connsiteY9" fmla="*/ 403931 h 430601"/>
              <a:gd name="connsiteX10" fmla="*/ 205740 w 1068328"/>
              <a:gd name="connsiteY10" fmla="*/ 396311 h 430601"/>
              <a:gd name="connsiteX11" fmla="*/ 220980 w 1068328"/>
              <a:gd name="connsiteY11" fmla="*/ 392501 h 430601"/>
              <a:gd name="connsiteX12" fmla="*/ 266700 w 1068328"/>
              <a:gd name="connsiteY12" fmla="*/ 388691 h 430601"/>
              <a:gd name="connsiteX13" fmla="*/ 281940 w 1068328"/>
              <a:gd name="connsiteY13" fmla="*/ 384881 h 430601"/>
              <a:gd name="connsiteX14" fmla="*/ 293370 w 1068328"/>
              <a:gd name="connsiteY14" fmla="*/ 381071 h 430601"/>
              <a:gd name="connsiteX15" fmla="*/ 327660 w 1068328"/>
              <a:gd name="connsiteY15" fmla="*/ 373451 h 430601"/>
              <a:gd name="connsiteX16" fmla="*/ 350520 w 1068328"/>
              <a:gd name="connsiteY16" fmla="*/ 365831 h 430601"/>
              <a:gd name="connsiteX17" fmla="*/ 365760 w 1068328"/>
              <a:gd name="connsiteY17" fmla="*/ 362021 h 430601"/>
              <a:gd name="connsiteX18" fmla="*/ 388620 w 1068328"/>
              <a:gd name="connsiteY18" fmla="*/ 354401 h 430601"/>
              <a:gd name="connsiteX19" fmla="*/ 403860 w 1068328"/>
              <a:gd name="connsiteY19" fmla="*/ 350591 h 430601"/>
              <a:gd name="connsiteX20" fmla="*/ 426720 w 1068328"/>
              <a:gd name="connsiteY20" fmla="*/ 342971 h 430601"/>
              <a:gd name="connsiteX21" fmla="*/ 468630 w 1068328"/>
              <a:gd name="connsiteY21" fmla="*/ 335351 h 430601"/>
              <a:gd name="connsiteX22" fmla="*/ 491490 w 1068328"/>
              <a:gd name="connsiteY22" fmla="*/ 320111 h 430601"/>
              <a:gd name="connsiteX23" fmla="*/ 514350 w 1068328"/>
              <a:gd name="connsiteY23" fmla="*/ 312491 h 430601"/>
              <a:gd name="connsiteX24" fmla="*/ 525780 w 1068328"/>
              <a:gd name="connsiteY24" fmla="*/ 308681 h 430601"/>
              <a:gd name="connsiteX25" fmla="*/ 548640 w 1068328"/>
              <a:gd name="connsiteY25" fmla="*/ 304871 h 430601"/>
              <a:gd name="connsiteX26" fmla="*/ 853440 w 1068328"/>
              <a:gd name="connsiteY26" fmla="*/ 308681 h 430601"/>
              <a:gd name="connsiteX27" fmla="*/ 864870 w 1068328"/>
              <a:gd name="connsiteY27" fmla="*/ 312491 h 430601"/>
              <a:gd name="connsiteX28" fmla="*/ 883920 w 1068328"/>
              <a:gd name="connsiteY28" fmla="*/ 316301 h 430601"/>
              <a:gd name="connsiteX29" fmla="*/ 933450 w 1068328"/>
              <a:gd name="connsiteY29" fmla="*/ 312491 h 430601"/>
              <a:gd name="connsiteX30" fmla="*/ 956310 w 1068328"/>
              <a:gd name="connsiteY30" fmla="*/ 301061 h 430601"/>
              <a:gd name="connsiteX31" fmla="*/ 994410 w 1068328"/>
              <a:gd name="connsiteY31" fmla="*/ 289631 h 430601"/>
              <a:gd name="connsiteX32" fmla="*/ 1013460 w 1068328"/>
              <a:gd name="connsiteY32" fmla="*/ 285821 h 430601"/>
              <a:gd name="connsiteX33" fmla="*/ 1024890 w 1068328"/>
              <a:gd name="connsiteY33" fmla="*/ 282011 h 430601"/>
              <a:gd name="connsiteX34" fmla="*/ 1064895 w 1068328"/>
              <a:gd name="connsiteY34" fmla="*/ 215336 h 430601"/>
              <a:gd name="connsiteX35" fmla="*/ 1064895 w 1068328"/>
              <a:gd name="connsiteY35" fmla="*/ 181046 h 430601"/>
              <a:gd name="connsiteX36" fmla="*/ 1053465 w 1068328"/>
              <a:gd name="connsiteY36" fmla="*/ 131516 h 430601"/>
              <a:gd name="connsiteX37" fmla="*/ 1045845 w 1068328"/>
              <a:gd name="connsiteY37" fmla="*/ 104846 h 430601"/>
              <a:gd name="connsiteX38" fmla="*/ 1049655 w 1068328"/>
              <a:gd name="connsiteY38" fmla="*/ 34361 h 430601"/>
              <a:gd name="connsiteX39" fmla="*/ 1051560 w 1068328"/>
              <a:gd name="connsiteY39" fmla="*/ 71 h 430601"/>
              <a:gd name="connsiteX0" fmla="*/ 0 w 1068328"/>
              <a:gd name="connsiteY0" fmla="*/ 377371 h 434521"/>
              <a:gd name="connsiteX1" fmla="*/ 7620 w 1068328"/>
              <a:gd name="connsiteY1" fmla="*/ 396421 h 434521"/>
              <a:gd name="connsiteX2" fmla="*/ 11430 w 1068328"/>
              <a:gd name="connsiteY2" fmla="*/ 415471 h 434521"/>
              <a:gd name="connsiteX3" fmla="*/ 19050 w 1068328"/>
              <a:gd name="connsiteY3" fmla="*/ 426901 h 434521"/>
              <a:gd name="connsiteX4" fmla="*/ 41910 w 1068328"/>
              <a:gd name="connsiteY4" fmla="*/ 434521 h 434521"/>
              <a:gd name="connsiteX5" fmla="*/ 87630 w 1068328"/>
              <a:gd name="connsiteY5" fmla="*/ 430711 h 434521"/>
              <a:gd name="connsiteX6" fmla="*/ 99060 w 1068328"/>
              <a:gd name="connsiteY6" fmla="*/ 426901 h 434521"/>
              <a:gd name="connsiteX7" fmla="*/ 114300 w 1068328"/>
              <a:gd name="connsiteY7" fmla="*/ 423091 h 434521"/>
              <a:gd name="connsiteX8" fmla="*/ 125730 w 1068328"/>
              <a:gd name="connsiteY8" fmla="*/ 415471 h 434521"/>
              <a:gd name="connsiteX9" fmla="*/ 160020 w 1068328"/>
              <a:gd name="connsiteY9" fmla="*/ 407851 h 434521"/>
              <a:gd name="connsiteX10" fmla="*/ 205740 w 1068328"/>
              <a:gd name="connsiteY10" fmla="*/ 400231 h 434521"/>
              <a:gd name="connsiteX11" fmla="*/ 220980 w 1068328"/>
              <a:gd name="connsiteY11" fmla="*/ 396421 h 434521"/>
              <a:gd name="connsiteX12" fmla="*/ 266700 w 1068328"/>
              <a:gd name="connsiteY12" fmla="*/ 392611 h 434521"/>
              <a:gd name="connsiteX13" fmla="*/ 281940 w 1068328"/>
              <a:gd name="connsiteY13" fmla="*/ 388801 h 434521"/>
              <a:gd name="connsiteX14" fmla="*/ 293370 w 1068328"/>
              <a:gd name="connsiteY14" fmla="*/ 384991 h 434521"/>
              <a:gd name="connsiteX15" fmla="*/ 327660 w 1068328"/>
              <a:gd name="connsiteY15" fmla="*/ 377371 h 434521"/>
              <a:gd name="connsiteX16" fmla="*/ 350520 w 1068328"/>
              <a:gd name="connsiteY16" fmla="*/ 369751 h 434521"/>
              <a:gd name="connsiteX17" fmla="*/ 365760 w 1068328"/>
              <a:gd name="connsiteY17" fmla="*/ 365941 h 434521"/>
              <a:gd name="connsiteX18" fmla="*/ 388620 w 1068328"/>
              <a:gd name="connsiteY18" fmla="*/ 358321 h 434521"/>
              <a:gd name="connsiteX19" fmla="*/ 403860 w 1068328"/>
              <a:gd name="connsiteY19" fmla="*/ 354511 h 434521"/>
              <a:gd name="connsiteX20" fmla="*/ 426720 w 1068328"/>
              <a:gd name="connsiteY20" fmla="*/ 346891 h 434521"/>
              <a:gd name="connsiteX21" fmla="*/ 468630 w 1068328"/>
              <a:gd name="connsiteY21" fmla="*/ 339271 h 434521"/>
              <a:gd name="connsiteX22" fmla="*/ 491490 w 1068328"/>
              <a:gd name="connsiteY22" fmla="*/ 324031 h 434521"/>
              <a:gd name="connsiteX23" fmla="*/ 514350 w 1068328"/>
              <a:gd name="connsiteY23" fmla="*/ 316411 h 434521"/>
              <a:gd name="connsiteX24" fmla="*/ 525780 w 1068328"/>
              <a:gd name="connsiteY24" fmla="*/ 312601 h 434521"/>
              <a:gd name="connsiteX25" fmla="*/ 548640 w 1068328"/>
              <a:gd name="connsiteY25" fmla="*/ 308791 h 434521"/>
              <a:gd name="connsiteX26" fmla="*/ 853440 w 1068328"/>
              <a:gd name="connsiteY26" fmla="*/ 312601 h 434521"/>
              <a:gd name="connsiteX27" fmla="*/ 864870 w 1068328"/>
              <a:gd name="connsiteY27" fmla="*/ 316411 h 434521"/>
              <a:gd name="connsiteX28" fmla="*/ 883920 w 1068328"/>
              <a:gd name="connsiteY28" fmla="*/ 320221 h 434521"/>
              <a:gd name="connsiteX29" fmla="*/ 933450 w 1068328"/>
              <a:gd name="connsiteY29" fmla="*/ 316411 h 434521"/>
              <a:gd name="connsiteX30" fmla="*/ 956310 w 1068328"/>
              <a:gd name="connsiteY30" fmla="*/ 304981 h 434521"/>
              <a:gd name="connsiteX31" fmla="*/ 994410 w 1068328"/>
              <a:gd name="connsiteY31" fmla="*/ 293551 h 434521"/>
              <a:gd name="connsiteX32" fmla="*/ 1013460 w 1068328"/>
              <a:gd name="connsiteY32" fmla="*/ 289741 h 434521"/>
              <a:gd name="connsiteX33" fmla="*/ 1024890 w 1068328"/>
              <a:gd name="connsiteY33" fmla="*/ 285931 h 434521"/>
              <a:gd name="connsiteX34" fmla="*/ 1064895 w 1068328"/>
              <a:gd name="connsiteY34" fmla="*/ 219256 h 434521"/>
              <a:gd name="connsiteX35" fmla="*/ 1064895 w 1068328"/>
              <a:gd name="connsiteY35" fmla="*/ 184966 h 434521"/>
              <a:gd name="connsiteX36" fmla="*/ 1053465 w 1068328"/>
              <a:gd name="connsiteY36" fmla="*/ 135436 h 434521"/>
              <a:gd name="connsiteX37" fmla="*/ 1045845 w 1068328"/>
              <a:gd name="connsiteY37" fmla="*/ 108766 h 434521"/>
              <a:gd name="connsiteX38" fmla="*/ 1049655 w 1068328"/>
              <a:gd name="connsiteY38" fmla="*/ 38281 h 434521"/>
              <a:gd name="connsiteX39" fmla="*/ 1051560 w 1068328"/>
              <a:gd name="connsiteY39" fmla="*/ 3991 h 434521"/>
              <a:gd name="connsiteX40" fmla="*/ 1053465 w 1068328"/>
              <a:gd name="connsiteY40" fmla="*/ 182 h 434521"/>
              <a:gd name="connsiteX0" fmla="*/ 0 w 1080135"/>
              <a:gd name="connsiteY0" fmla="*/ 377371 h 434521"/>
              <a:gd name="connsiteX1" fmla="*/ 7620 w 1080135"/>
              <a:gd name="connsiteY1" fmla="*/ 396421 h 434521"/>
              <a:gd name="connsiteX2" fmla="*/ 11430 w 1080135"/>
              <a:gd name="connsiteY2" fmla="*/ 415471 h 434521"/>
              <a:gd name="connsiteX3" fmla="*/ 19050 w 1080135"/>
              <a:gd name="connsiteY3" fmla="*/ 426901 h 434521"/>
              <a:gd name="connsiteX4" fmla="*/ 41910 w 1080135"/>
              <a:gd name="connsiteY4" fmla="*/ 434521 h 434521"/>
              <a:gd name="connsiteX5" fmla="*/ 87630 w 1080135"/>
              <a:gd name="connsiteY5" fmla="*/ 430711 h 434521"/>
              <a:gd name="connsiteX6" fmla="*/ 99060 w 1080135"/>
              <a:gd name="connsiteY6" fmla="*/ 426901 h 434521"/>
              <a:gd name="connsiteX7" fmla="*/ 114300 w 1080135"/>
              <a:gd name="connsiteY7" fmla="*/ 423091 h 434521"/>
              <a:gd name="connsiteX8" fmla="*/ 125730 w 1080135"/>
              <a:gd name="connsiteY8" fmla="*/ 415471 h 434521"/>
              <a:gd name="connsiteX9" fmla="*/ 160020 w 1080135"/>
              <a:gd name="connsiteY9" fmla="*/ 407851 h 434521"/>
              <a:gd name="connsiteX10" fmla="*/ 205740 w 1080135"/>
              <a:gd name="connsiteY10" fmla="*/ 400231 h 434521"/>
              <a:gd name="connsiteX11" fmla="*/ 220980 w 1080135"/>
              <a:gd name="connsiteY11" fmla="*/ 396421 h 434521"/>
              <a:gd name="connsiteX12" fmla="*/ 266700 w 1080135"/>
              <a:gd name="connsiteY12" fmla="*/ 392611 h 434521"/>
              <a:gd name="connsiteX13" fmla="*/ 281940 w 1080135"/>
              <a:gd name="connsiteY13" fmla="*/ 388801 h 434521"/>
              <a:gd name="connsiteX14" fmla="*/ 293370 w 1080135"/>
              <a:gd name="connsiteY14" fmla="*/ 384991 h 434521"/>
              <a:gd name="connsiteX15" fmla="*/ 327660 w 1080135"/>
              <a:gd name="connsiteY15" fmla="*/ 377371 h 434521"/>
              <a:gd name="connsiteX16" fmla="*/ 350520 w 1080135"/>
              <a:gd name="connsiteY16" fmla="*/ 369751 h 434521"/>
              <a:gd name="connsiteX17" fmla="*/ 365760 w 1080135"/>
              <a:gd name="connsiteY17" fmla="*/ 365941 h 434521"/>
              <a:gd name="connsiteX18" fmla="*/ 388620 w 1080135"/>
              <a:gd name="connsiteY18" fmla="*/ 358321 h 434521"/>
              <a:gd name="connsiteX19" fmla="*/ 403860 w 1080135"/>
              <a:gd name="connsiteY19" fmla="*/ 354511 h 434521"/>
              <a:gd name="connsiteX20" fmla="*/ 426720 w 1080135"/>
              <a:gd name="connsiteY20" fmla="*/ 346891 h 434521"/>
              <a:gd name="connsiteX21" fmla="*/ 468630 w 1080135"/>
              <a:gd name="connsiteY21" fmla="*/ 339271 h 434521"/>
              <a:gd name="connsiteX22" fmla="*/ 491490 w 1080135"/>
              <a:gd name="connsiteY22" fmla="*/ 324031 h 434521"/>
              <a:gd name="connsiteX23" fmla="*/ 514350 w 1080135"/>
              <a:gd name="connsiteY23" fmla="*/ 316411 h 434521"/>
              <a:gd name="connsiteX24" fmla="*/ 525780 w 1080135"/>
              <a:gd name="connsiteY24" fmla="*/ 312601 h 434521"/>
              <a:gd name="connsiteX25" fmla="*/ 548640 w 1080135"/>
              <a:gd name="connsiteY25" fmla="*/ 308791 h 434521"/>
              <a:gd name="connsiteX26" fmla="*/ 853440 w 1080135"/>
              <a:gd name="connsiteY26" fmla="*/ 312601 h 434521"/>
              <a:gd name="connsiteX27" fmla="*/ 864870 w 1080135"/>
              <a:gd name="connsiteY27" fmla="*/ 316411 h 434521"/>
              <a:gd name="connsiteX28" fmla="*/ 883920 w 1080135"/>
              <a:gd name="connsiteY28" fmla="*/ 320221 h 434521"/>
              <a:gd name="connsiteX29" fmla="*/ 933450 w 1080135"/>
              <a:gd name="connsiteY29" fmla="*/ 316411 h 434521"/>
              <a:gd name="connsiteX30" fmla="*/ 956310 w 1080135"/>
              <a:gd name="connsiteY30" fmla="*/ 304981 h 434521"/>
              <a:gd name="connsiteX31" fmla="*/ 994410 w 1080135"/>
              <a:gd name="connsiteY31" fmla="*/ 293551 h 434521"/>
              <a:gd name="connsiteX32" fmla="*/ 1013460 w 1080135"/>
              <a:gd name="connsiteY32" fmla="*/ 289741 h 434521"/>
              <a:gd name="connsiteX33" fmla="*/ 1024890 w 1080135"/>
              <a:gd name="connsiteY33" fmla="*/ 285931 h 434521"/>
              <a:gd name="connsiteX34" fmla="*/ 1064895 w 1080135"/>
              <a:gd name="connsiteY34" fmla="*/ 219256 h 434521"/>
              <a:gd name="connsiteX35" fmla="*/ 1064895 w 1080135"/>
              <a:gd name="connsiteY35" fmla="*/ 184966 h 434521"/>
              <a:gd name="connsiteX36" fmla="*/ 1053465 w 1080135"/>
              <a:gd name="connsiteY36" fmla="*/ 135436 h 434521"/>
              <a:gd name="connsiteX37" fmla="*/ 1045845 w 1080135"/>
              <a:gd name="connsiteY37" fmla="*/ 108766 h 434521"/>
              <a:gd name="connsiteX38" fmla="*/ 1049655 w 1080135"/>
              <a:gd name="connsiteY38" fmla="*/ 38281 h 434521"/>
              <a:gd name="connsiteX39" fmla="*/ 1051560 w 1080135"/>
              <a:gd name="connsiteY39" fmla="*/ 3991 h 434521"/>
              <a:gd name="connsiteX40" fmla="*/ 1080135 w 1080135"/>
              <a:gd name="connsiteY40" fmla="*/ 182 h 434521"/>
              <a:gd name="connsiteX0" fmla="*/ 0 w 1082892"/>
              <a:gd name="connsiteY0" fmla="*/ 377371 h 434521"/>
              <a:gd name="connsiteX1" fmla="*/ 7620 w 1082892"/>
              <a:gd name="connsiteY1" fmla="*/ 396421 h 434521"/>
              <a:gd name="connsiteX2" fmla="*/ 11430 w 1082892"/>
              <a:gd name="connsiteY2" fmla="*/ 415471 h 434521"/>
              <a:gd name="connsiteX3" fmla="*/ 19050 w 1082892"/>
              <a:gd name="connsiteY3" fmla="*/ 426901 h 434521"/>
              <a:gd name="connsiteX4" fmla="*/ 41910 w 1082892"/>
              <a:gd name="connsiteY4" fmla="*/ 434521 h 434521"/>
              <a:gd name="connsiteX5" fmla="*/ 87630 w 1082892"/>
              <a:gd name="connsiteY5" fmla="*/ 430711 h 434521"/>
              <a:gd name="connsiteX6" fmla="*/ 99060 w 1082892"/>
              <a:gd name="connsiteY6" fmla="*/ 426901 h 434521"/>
              <a:gd name="connsiteX7" fmla="*/ 114300 w 1082892"/>
              <a:gd name="connsiteY7" fmla="*/ 423091 h 434521"/>
              <a:gd name="connsiteX8" fmla="*/ 125730 w 1082892"/>
              <a:gd name="connsiteY8" fmla="*/ 415471 h 434521"/>
              <a:gd name="connsiteX9" fmla="*/ 160020 w 1082892"/>
              <a:gd name="connsiteY9" fmla="*/ 407851 h 434521"/>
              <a:gd name="connsiteX10" fmla="*/ 205740 w 1082892"/>
              <a:gd name="connsiteY10" fmla="*/ 400231 h 434521"/>
              <a:gd name="connsiteX11" fmla="*/ 220980 w 1082892"/>
              <a:gd name="connsiteY11" fmla="*/ 396421 h 434521"/>
              <a:gd name="connsiteX12" fmla="*/ 266700 w 1082892"/>
              <a:gd name="connsiteY12" fmla="*/ 392611 h 434521"/>
              <a:gd name="connsiteX13" fmla="*/ 281940 w 1082892"/>
              <a:gd name="connsiteY13" fmla="*/ 388801 h 434521"/>
              <a:gd name="connsiteX14" fmla="*/ 293370 w 1082892"/>
              <a:gd name="connsiteY14" fmla="*/ 384991 h 434521"/>
              <a:gd name="connsiteX15" fmla="*/ 327660 w 1082892"/>
              <a:gd name="connsiteY15" fmla="*/ 377371 h 434521"/>
              <a:gd name="connsiteX16" fmla="*/ 350520 w 1082892"/>
              <a:gd name="connsiteY16" fmla="*/ 369751 h 434521"/>
              <a:gd name="connsiteX17" fmla="*/ 365760 w 1082892"/>
              <a:gd name="connsiteY17" fmla="*/ 365941 h 434521"/>
              <a:gd name="connsiteX18" fmla="*/ 388620 w 1082892"/>
              <a:gd name="connsiteY18" fmla="*/ 358321 h 434521"/>
              <a:gd name="connsiteX19" fmla="*/ 403860 w 1082892"/>
              <a:gd name="connsiteY19" fmla="*/ 354511 h 434521"/>
              <a:gd name="connsiteX20" fmla="*/ 426720 w 1082892"/>
              <a:gd name="connsiteY20" fmla="*/ 346891 h 434521"/>
              <a:gd name="connsiteX21" fmla="*/ 468630 w 1082892"/>
              <a:gd name="connsiteY21" fmla="*/ 339271 h 434521"/>
              <a:gd name="connsiteX22" fmla="*/ 491490 w 1082892"/>
              <a:gd name="connsiteY22" fmla="*/ 324031 h 434521"/>
              <a:gd name="connsiteX23" fmla="*/ 514350 w 1082892"/>
              <a:gd name="connsiteY23" fmla="*/ 316411 h 434521"/>
              <a:gd name="connsiteX24" fmla="*/ 525780 w 1082892"/>
              <a:gd name="connsiteY24" fmla="*/ 312601 h 434521"/>
              <a:gd name="connsiteX25" fmla="*/ 548640 w 1082892"/>
              <a:gd name="connsiteY25" fmla="*/ 308791 h 434521"/>
              <a:gd name="connsiteX26" fmla="*/ 853440 w 1082892"/>
              <a:gd name="connsiteY26" fmla="*/ 312601 h 434521"/>
              <a:gd name="connsiteX27" fmla="*/ 864870 w 1082892"/>
              <a:gd name="connsiteY27" fmla="*/ 316411 h 434521"/>
              <a:gd name="connsiteX28" fmla="*/ 883920 w 1082892"/>
              <a:gd name="connsiteY28" fmla="*/ 320221 h 434521"/>
              <a:gd name="connsiteX29" fmla="*/ 933450 w 1082892"/>
              <a:gd name="connsiteY29" fmla="*/ 316411 h 434521"/>
              <a:gd name="connsiteX30" fmla="*/ 956310 w 1082892"/>
              <a:gd name="connsiteY30" fmla="*/ 304981 h 434521"/>
              <a:gd name="connsiteX31" fmla="*/ 994410 w 1082892"/>
              <a:gd name="connsiteY31" fmla="*/ 293551 h 434521"/>
              <a:gd name="connsiteX32" fmla="*/ 1013460 w 1082892"/>
              <a:gd name="connsiteY32" fmla="*/ 289741 h 434521"/>
              <a:gd name="connsiteX33" fmla="*/ 1024890 w 1082892"/>
              <a:gd name="connsiteY33" fmla="*/ 285931 h 434521"/>
              <a:gd name="connsiteX34" fmla="*/ 1064895 w 1082892"/>
              <a:gd name="connsiteY34" fmla="*/ 219256 h 434521"/>
              <a:gd name="connsiteX35" fmla="*/ 1064895 w 1082892"/>
              <a:gd name="connsiteY35" fmla="*/ 184966 h 434521"/>
              <a:gd name="connsiteX36" fmla="*/ 1053465 w 1082892"/>
              <a:gd name="connsiteY36" fmla="*/ 135436 h 434521"/>
              <a:gd name="connsiteX37" fmla="*/ 1045845 w 1082892"/>
              <a:gd name="connsiteY37" fmla="*/ 108766 h 434521"/>
              <a:gd name="connsiteX38" fmla="*/ 1049655 w 1082892"/>
              <a:gd name="connsiteY38" fmla="*/ 38281 h 434521"/>
              <a:gd name="connsiteX39" fmla="*/ 1051560 w 1082892"/>
              <a:gd name="connsiteY39" fmla="*/ 3991 h 434521"/>
              <a:gd name="connsiteX40" fmla="*/ 1080135 w 1082892"/>
              <a:gd name="connsiteY40" fmla="*/ 182 h 434521"/>
              <a:gd name="connsiteX41" fmla="*/ 1082040 w 1082892"/>
              <a:gd name="connsiteY41" fmla="*/ 2087 h 434521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45845 w 1118235"/>
              <a:gd name="connsiteY37" fmla="*/ 116218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53465 w 1118235"/>
              <a:gd name="connsiteY36" fmla="*/ 14288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64895 w 1118235"/>
              <a:gd name="connsiteY35" fmla="*/ 19241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64895 w 1118235"/>
              <a:gd name="connsiteY34" fmla="*/ 226708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8204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2515 w 1118235"/>
              <a:gd name="connsiteY34" fmla="*/ 228613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24890 w 1118235"/>
              <a:gd name="connsiteY33" fmla="*/ 293383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  <a:gd name="connsiteX0" fmla="*/ 0 w 1118235"/>
              <a:gd name="connsiteY0" fmla="*/ 384823 h 441973"/>
              <a:gd name="connsiteX1" fmla="*/ 7620 w 1118235"/>
              <a:gd name="connsiteY1" fmla="*/ 403873 h 441973"/>
              <a:gd name="connsiteX2" fmla="*/ 11430 w 1118235"/>
              <a:gd name="connsiteY2" fmla="*/ 422923 h 441973"/>
              <a:gd name="connsiteX3" fmla="*/ 19050 w 1118235"/>
              <a:gd name="connsiteY3" fmla="*/ 434353 h 441973"/>
              <a:gd name="connsiteX4" fmla="*/ 41910 w 1118235"/>
              <a:gd name="connsiteY4" fmla="*/ 441973 h 441973"/>
              <a:gd name="connsiteX5" fmla="*/ 87630 w 1118235"/>
              <a:gd name="connsiteY5" fmla="*/ 438163 h 441973"/>
              <a:gd name="connsiteX6" fmla="*/ 99060 w 1118235"/>
              <a:gd name="connsiteY6" fmla="*/ 434353 h 441973"/>
              <a:gd name="connsiteX7" fmla="*/ 114300 w 1118235"/>
              <a:gd name="connsiteY7" fmla="*/ 430543 h 441973"/>
              <a:gd name="connsiteX8" fmla="*/ 125730 w 1118235"/>
              <a:gd name="connsiteY8" fmla="*/ 422923 h 441973"/>
              <a:gd name="connsiteX9" fmla="*/ 160020 w 1118235"/>
              <a:gd name="connsiteY9" fmla="*/ 415303 h 441973"/>
              <a:gd name="connsiteX10" fmla="*/ 205740 w 1118235"/>
              <a:gd name="connsiteY10" fmla="*/ 407683 h 441973"/>
              <a:gd name="connsiteX11" fmla="*/ 220980 w 1118235"/>
              <a:gd name="connsiteY11" fmla="*/ 403873 h 441973"/>
              <a:gd name="connsiteX12" fmla="*/ 266700 w 1118235"/>
              <a:gd name="connsiteY12" fmla="*/ 400063 h 441973"/>
              <a:gd name="connsiteX13" fmla="*/ 281940 w 1118235"/>
              <a:gd name="connsiteY13" fmla="*/ 396253 h 441973"/>
              <a:gd name="connsiteX14" fmla="*/ 293370 w 1118235"/>
              <a:gd name="connsiteY14" fmla="*/ 392443 h 441973"/>
              <a:gd name="connsiteX15" fmla="*/ 327660 w 1118235"/>
              <a:gd name="connsiteY15" fmla="*/ 384823 h 441973"/>
              <a:gd name="connsiteX16" fmla="*/ 350520 w 1118235"/>
              <a:gd name="connsiteY16" fmla="*/ 377203 h 441973"/>
              <a:gd name="connsiteX17" fmla="*/ 365760 w 1118235"/>
              <a:gd name="connsiteY17" fmla="*/ 373393 h 441973"/>
              <a:gd name="connsiteX18" fmla="*/ 388620 w 1118235"/>
              <a:gd name="connsiteY18" fmla="*/ 365773 h 441973"/>
              <a:gd name="connsiteX19" fmla="*/ 403860 w 1118235"/>
              <a:gd name="connsiteY19" fmla="*/ 361963 h 441973"/>
              <a:gd name="connsiteX20" fmla="*/ 426720 w 1118235"/>
              <a:gd name="connsiteY20" fmla="*/ 354343 h 441973"/>
              <a:gd name="connsiteX21" fmla="*/ 468630 w 1118235"/>
              <a:gd name="connsiteY21" fmla="*/ 346723 h 441973"/>
              <a:gd name="connsiteX22" fmla="*/ 491490 w 1118235"/>
              <a:gd name="connsiteY22" fmla="*/ 331483 h 441973"/>
              <a:gd name="connsiteX23" fmla="*/ 514350 w 1118235"/>
              <a:gd name="connsiteY23" fmla="*/ 323863 h 441973"/>
              <a:gd name="connsiteX24" fmla="*/ 525780 w 1118235"/>
              <a:gd name="connsiteY24" fmla="*/ 320053 h 441973"/>
              <a:gd name="connsiteX25" fmla="*/ 548640 w 1118235"/>
              <a:gd name="connsiteY25" fmla="*/ 316243 h 441973"/>
              <a:gd name="connsiteX26" fmla="*/ 853440 w 1118235"/>
              <a:gd name="connsiteY26" fmla="*/ 320053 h 441973"/>
              <a:gd name="connsiteX27" fmla="*/ 864870 w 1118235"/>
              <a:gd name="connsiteY27" fmla="*/ 323863 h 441973"/>
              <a:gd name="connsiteX28" fmla="*/ 883920 w 1118235"/>
              <a:gd name="connsiteY28" fmla="*/ 327673 h 441973"/>
              <a:gd name="connsiteX29" fmla="*/ 933450 w 1118235"/>
              <a:gd name="connsiteY29" fmla="*/ 323863 h 441973"/>
              <a:gd name="connsiteX30" fmla="*/ 956310 w 1118235"/>
              <a:gd name="connsiteY30" fmla="*/ 312433 h 441973"/>
              <a:gd name="connsiteX31" fmla="*/ 994410 w 1118235"/>
              <a:gd name="connsiteY31" fmla="*/ 301003 h 441973"/>
              <a:gd name="connsiteX32" fmla="*/ 1013460 w 1118235"/>
              <a:gd name="connsiteY32" fmla="*/ 297193 h 441973"/>
              <a:gd name="connsiteX33" fmla="*/ 1038225 w 1118235"/>
              <a:gd name="connsiteY33" fmla="*/ 291478 h 441973"/>
              <a:gd name="connsiteX34" fmla="*/ 1076325 w 1118235"/>
              <a:gd name="connsiteY34" fmla="*/ 230518 h 441973"/>
              <a:gd name="connsiteX35" fmla="*/ 1066800 w 1118235"/>
              <a:gd name="connsiteY35" fmla="*/ 188608 h 441973"/>
              <a:gd name="connsiteX36" fmla="*/ 1061085 w 1118235"/>
              <a:gd name="connsiteY36" fmla="*/ 139078 h 441973"/>
              <a:gd name="connsiteX37" fmla="*/ 1057275 w 1118235"/>
              <a:gd name="connsiteY37" fmla="*/ 106693 h 441973"/>
              <a:gd name="connsiteX38" fmla="*/ 1049655 w 1118235"/>
              <a:gd name="connsiteY38" fmla="*/ 45733 h 441973"/>
              <a:gd name="connsiteX39" fmla="*/ 1051560 w 1118235"/>
              <a:gd name="connsiteY39" fmla="*/ 11443 h 441973"/>
              <a:gd name="connsiteX40" fmla="*/ 1080135 w 1118235"/>
              <a:gd name="connsiteY40" fmla="*/ 7634 h 441973"/>
              <a:gd name="connsiteX41" fmla="*/ 1118235 w 1118235"/>
              <a:gd name="connsiteY41" fmla="*/ 14 h 441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118235" h="441973">
                <a:moveTo>
                  <a:pt x="0" y="384823"/>
                </a:moveTo>
                <a:cubicBezTo>
                  <a:pt x="3175" y="391808"/>
                  <a:pt x="5655" y="397322"/>
                  <a:pt x="7620" y="403873"/>
                </a:cubicBezTo>
                <a:cubicBezTo>
                  <a:pt x="9481" y="410076"/>
                  <a:pt x="9156" y="416860"/>
                  <a:pt x="11430" y="422923"/>
                </a:cubicBezTo>
                <a:cubicBezTo>
                  <a:pt x="13038" y="427210"/>
                  <a:pt x="15167" y="431926"/>
                  <a:pt x="19050" y="434353"/>
                </a:cubicBezTo>
                <a:cubicBezTo>
                  <a:pt x="25861" y="438610"/>
                  <a:pt x="41910" y="441973"/>
                  <a:pt x="41910" y="441973"/>
                </a:cubicBezTo>
                <a:cubicBezTo>
                  <a:pt x="57150" y="440703"/>
                  <a:pt x="72471" y="440184"/>
                  <a:pt x="87630" y="438163"/>
                </a:cubicBezTo>
                <a:cubicBezTo>
                  <a:pt x="91611" y="437632"/>
                  <a:pt x="95198" y="435456"/>
                  <a:pt x="99060" y="434353"/>
                </a:cubicBezTo>
                <a:cubicBezTo>
                  <a:pt x="104095" y="432914"/>
                  <a:pt x="109220" y="431813"/>
                  <a:pt x="114300" y="430543"/>
                </a:cubicBezTo>
                <a:cubicBezTo>
                  <a:pt x="118110" y="428003"/>
                  <a:pt x="121521" y="424727"/>
                  <a:pt x="125730" y="422923"/>
                </a:cubicBezTo>
                <a:cubicBezTo>
                  <a:pt x="130182" y="421015"/>
                  <a:pt x="156946" y="415845"/>
                  <a:pt x="160020" y="415303"/>
                </a:cubicBezTo>
                <a:cubicBezTo>
                  <a:pt x="175235" y="412618"/>
                  <a:pt x="190751" y="411430"/>
                  <a:pt x="205740" y="407683"/>
                </a:cubicBezTo>
                <a:cubicBezTo>
                  <a:pt x="210820" y="406413"/>
                  <a:pt x="215784" y="404522"/>
                  <a:pt x="220980" y="403873"/>
                </a:cubicBezTo>
                <a:cubicBezTo>
                  <a:pt x="236155" y="401976"/>
                  <a:pt x="251460" y="401333"/>
                  <a:pt x="266700" y="400063"/>
                </a:cubicBezTo>
                <a:cubicBezTo>
                  <a:pt x="271780" y="398793"/>
                  <a:pt x="276905" y="397692"/>
                  <a:pt x="281940" y="396253"/>
                </a:cubicBezTo>
                <a:cubicBezTo>
                  <a:pt x="285802" y="395150"/>
                  <a:pt x="289474" y="393417"/>
                  <a:pt x="293370" y="392443"/>
                </a:cubicBezTo>
                <a:cubicBezTo>
                  <a:pt x="315123" y="387005"/>
                  <a:pt x="308104" y="390690"/>
                  <a:pt x="327660" y="384823"/>
                </a:cubicBezTo>
                <a:cubicBezTo>
                  <a:pt x="335353" y="382515"/>
                  <a:pt x="342728" y="379151"/>
                  <a:pt x="350520" y="377203"/>
                </a:cubicBezTo>
                <a:cubicBezTo>
                  <a:pt x="355600" y="375933"/>
                  <a:pt x="360744" y="374898"/>
                  <a:pt x="365760" y="373393"/>
                </a:cubicBezTo>
                <a:cubicBezTo>
                  <a:pt x="373453" y="371085"/>
                  <a:pt x="380828" y="367721"/>
                  <a:pt x="388620" y="365773"/>
                </a:cubicBezTo>
                <a:cubicBezTo>
                  <a:pt x="393700" y="364503"/>
                  <a:pt x="398844" y="363468"/>
                  <a:pt x="403860" y="361963"/>
                </a:cubicBezTo>
                <a:cubicBezTo>
                  <a:pt x="411553" y="359655"/>
                  <a:pt x="418769" y="355479"/>
                  <a:pt x="426720" y="354343"/>
                </a:cubicBezTo>
                <a:cubicBezTo>
                  <a:pt x="458574" y="349792"/>
                  <a:pt x="444678" y="352711"/>
                  <a:pt x="468630" y="346723"/>
                </a:cubicBezTo>
                <a:cubicBezTo>
                  <a:pt x="476250" y="341643"/>
                  <a:pt x="482802" y="334379"/>
                  <a:pt x="491490" y="331483"/>
                </a:cubicBezTo>
                <a:lnTo>
                  <a:pt x="514350" y="323863"/>
                </a:lnTo>
                <a:cubicBezTo>
                  <a:pt x="518160" y="322593"/>
                  <a:pt x="521819" y="320713"/>
                  <a:pt x="525780" y="320053"/>
                </a:cubicBezTo>
                <a:lnTo>
                  <a:pt x="548640" y="316243"/>
                </a:lnTo>
                <a:lnTo>
                  <a:pt x="853440" y="320053"/>
                </a:lnTo>
                <a:cubicBezTo>
                  <a:pt x="857455" y="320150"/>
                  <a:pt x="860974" y="322889"/>
                  <a:pt x="864870" y="323863"/>
                </a:cubicBezTo>
                <a:cubicBezTo>
                  <a:pt x="871152" y="325434"/>
                  <a:pt x="877570" y="326403"/>
                  <a:pt x="883920" y="327673"/>
                </a:cubicBezTo>
                <a:cubicBezTo>
                  <a:pt x="900430" y="326403"/>
                  <a:pt x="917019" y="325917"/>
                  <a:pt x="933450" y="323863"/>
                </a:cubicBezTo>
                <a:cubicBezTo>
                  <a:pt x="947949" y="322051"/>
                  <a:pt x="942992" y="318352"/>
                  <a:pt x="956310" y="312433"/>
                </a:cubicBezTo>
                <a:cubicBezTo>
                  <a:pt x="965808" y="308212"/>
                  <a:pt x="983327" y="303466"/>
                  <a:pt x="994410" y="301003"/>
                </a:cubicBezTo>
                <a:cubicBezTo>
                  <a:pt x="1000732" y="299598"/>
                  <a:pt x="1006158" y="298780"/>
                  <a:pt x="1013460" y="297193"/>
                </a:cubicBezTo>
                <a:cubicBezTo>
                  <a:pt x="1020762" y="295606"/>
                  <a:pt x="1034415" y="292748"/>
                  <a:pt x="1038225" y="291478"/>
                </a:cubicBezTo>
                <a:cubicBezTo>
                  <a:pt x="1054779" y="266648"/>
                  <a:pt x="1071563" y="247663"/>
                  <a:pt x="1076325" y="230518"/>
                </a:cubicBezTo>
                <a:cubicBezTo>
                  <a:pt x="1081087" y="213373"/>
                  <a:pt x="1069340" y="203848"/>
                  <a:pt x="1066800" y="188608"/>
                </a:cubicBezTo>
                <a:cubicBezTo>
                  <a:pt x="1064260" y="173368"/>
                  <a:pt x="1062673" y="152731"/>
                  <a:pt x="1061085" y="139078"/>
                </a:cubicBezTo>
                <a:cubicBezTo>
                  <a:pt x="1059497" y="125425"/>
                  <a:pt x="1048629" y="149921"/>
                  <a:pt x="1057275" y="106693"/>
                </a:cubicBezTo>
                <a:lnTo>
                  <a:pt x="1049655" y="45733"/>
                </a:lnTo>
                <a:cubicBezTo>
                  <a:pt x="1050607" y="35256"/>
                  <a:pt x="1051163" y="9856"/>
                  <a:pt x="1051560" y="11443"/>
                </a:cubicBezTo>
                <a:cubicBezTo>
                  <a:pt x="1052195" y="5093"/>
                  <a:pt x="1079738" y="8428"/>
                  <a:pt x="1080135" y="7634"/>
                </a:cubicBezTo>
                <a:cubicBezTo>
                  <a:pt x="1085215" y="7317"/>
                  <a:pt x="1117838" y="-383"/>
                  <a:pt x="1118235" y="14"/>
                </a:cubicBezTo>
              </a:path>
            </a:pathLst>
          </a:cu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 25"/>
          <p:cNvSpPr/>
          <p:nvPr/>
        </p:nvSpPr>
        <p:spPr>
          <a:xfrm>
            <a:off x="5179060" y="7196894"/>
            <a:ext cx="744220" cy="279845"/>
          </a:xfrm>
          <a:custGeom>
            <a:avLst/>
            <a:gdLst>
              <a:gd name="connsiteX0" fmla="*/ 744220 w 744220"/>
              <a:gd name="connsiteY0" fmla="*/ 202126 h 279845"/>
              <a:gd name="connsiteX1" fmla="*/ 647700 w 744220"/>
              <a:gd name="connsiteY1" fmla="*/ 222446 h 279845"/>
              <a:gd name="connsiteX2" fmla="*/ 556260 w 744220"/>
              <a:gd name="connsiteY2" fmla="*/ 237686 h 279845"/>
              <a:gd name="connsiteX3" fmla="*/ 482600 w 744220"/>
              <a:gd name="connsiteY3" fmla="*/ 250386 h 279845"/>
              <a:gd name="connsiteX4" fmla="*/ 441960 w 744220"/>
              <a:gd name="connsiteY4" fmla="*/ 258006 h 279845"/>
              <a:gd name="connsiteX5" fmla="*/ 406400 w 744220"/>
              <a:gd name="connsiteY5" fmla="*/ 278326 h 279845"/>
              <a:gd name="connsiteX6" fmla="*/ 388620 w 744220"/>
              <a:gd name="connsiteY6" fmla="*/ 212286 h 279845"/>
              <a:gd name="connsiteX7" fmla="*/ 350520 w 744220"/>
              <a:gd name="connsiteY7" fmla="*/ 161486 h 279845"/>
              <a:gd name="connsiteX8" fmla="*/ 370840 w 744220"/>
              <a:gd name="connsiteY8" fmla="*/ 125926 h 279845"/>
              <a:gd name="connsiteX9" fmla="*/ 340360 w 744220"/>
              <a:gd name="connsiteY9" fmla="*/ 90366 h 279845"/>
              <a:gd name="connsiteX10" fmla="*/ 256540 w 744220"/>
              <a:gd name="connsiteY10" fmla="*/ 97986 h 279845"/>
              <a:gd name="connsiteX11" fmla="*/ 210820 w 744220"/>
              <a:gd name="connsiteY11" fmla="*/ 92906 h 279845"/>
              <a:gd name="connsiteX12" fmla="*/ 137160 w 744220"/>
              <a:gd name="connsiteY12" fmla="*/ 44646 h 279845"/>
              <a:gd name="connsiteX13" fmla="*/ 78740 w 744220"/>
              <a:gd name="connsiteY13" fmla="*/ 16706 h 279845"/>
              <a:gd name="connsiteX14" fmla="*/ 25400 w 744220"/>
              <a:gd name="connsiteY14" fmla="*/ 1466 h 279845"/>
              <a:gd name="connsiteX15" fmla="*/ 0 w 744220"/>
              <a:gd name="connsiteY15" fmla="*/ 1466 h 279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4220" h="279845">
                <a:moveTo>
                  <a:pt x="744220" y="202126"/>
                </a:moveTo>
                <a:cubicBezTo>
                  <a:pt x="711623" y="209322"/>
                  <a:pt x="679027" y="216519"/>
                  <a:pt x="647700" y="222446"/>
                </a:cubicBezTo>
                <a:cubicBezTo>
                  <a:pt x="616373" y="228373"/>
                  <a:pt x="556260" y="237686"/>
                  <a:pt x="556260" y="237686"/>
                </a:cubicBezTo>
                <a:lnTo>
                  <a:pt x="482600" y="250386"/>
                </a:lnTo>
                <a:cubicBezTo>
                  <a:pt x="463550" y="253773"/>
                  <a:pt x="454660" y="253349"/>
                  <a:pt x="441960" y="258006"/>
                </a:cubicBezTo>
                <a:cubicBezTo>
                  <a:pt x="429260" y="262663"/>
                  <a:pt x="415290" y="285946"/>
                  <a:pt x="406400" y="278326"/>
                </a:cubicBezTo>
                <a:cubicBezTo>
                  <a:pt x="397510" y="270706"/>
                  <a:pt x="397933" y="231759"/>
                  <a:pt x="388620" y="212286"/>
                </a:cubicBezTo>
                <a:cubicBezTo>
                  <a:pt x="379307" y="192813"/>
                  <a:pt x="353483" y="175879"/>
                  <a:pt x="350520" y="161486"/>
                </a:cubicBezTo>
                <a:cubicBezTo>
                  <a:pt x="347557" y="147093"/>
                  <a:pt x="372533" y="137779"/>
                  <a:pt x="370840" y="125926"/>
                </a:cubicBezTo>
                <a:cubicBezTo>
                  <a:pt x="369147" y="114073"/>
                  <a:pt x="359410" y="95023"/>
                  <a:pt x="340360" y="90366"/>
                </a:cubicBezTo>
                <a:cubicBezTo>
                  <a:pt x="321310" y="85709"/>
                  <a:pt x="278130" y="97563"/>
                  <a:pt x="256540" y="97986"/>
                </a:cubicBezTo>
                <a:cubicBezTo>
                  <a:pt x="234950" y="98409"/>
                  <a:pt x="230717" y="101796"/>
                  <a:pt x="210820" y="92906"/>
                </a:cubicBezTo>
                <a:cubicBezTo>
                  <a:pt x="190923" y="84016"/>
                  <a:pt x="159173" y="57346"/>
                  <a:pt x="137160" y="44646"/>
                </a:cubicBezTo>
                <a:cubicBezTo>
                  <a:pt x="115147" y="31946"/>
                  <a:pt x="97367" y="23903"/>
                  <a:pt x="78740" y="16706"/>
                </a:cubicBezTo>
                <a:cubicBezTo>
                  <a:pt x="60113" y="9509"/>
                  <a:pt x="38523" y="4006"/>
                  <a:pt x="25400" y="1466"/>
                </a:cubicBezTo>
                <a:cubicBezTo>
                  <a:pt x="12277" y="-1074"/>
                  <a:pt x="6138" y="196"/>
                  <a:pt x="0" y="1466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4279900" y="6553200"/>
            <a:ext cx="520700" cy="695960"/>
          </a:xfrm>
          <a:custGeom>
            <a:avLst/>
            <a:gdLst>
              <a:gd name="connsiteX0" fmla="*/ 0 w 520700"/>
              <a:gd name="connsiteY0" fmla="*/ 0 h 695960"/>
              <a:gd name="connsiteX1" fmla="*/ 43180 w 520700"/>
              <a:gd name="connsiteY1" fmla="*/ 106680 h 695960"/>
              <a:gd name="connsiteX2" fmla="*/ 109220 w 520700"/>
              <a:gd name="connsiteY2" fmla="*/ 198120 h 695960"/>
              <a:gd name="connsiteX3" fmla="*/ 129540 w 520700"/>
              <a:gd name="connsiteY3" fmla="*/ 254000 h 695960"/>
              <a:gd name="connsiteX4" fmla="*/ 157480 w 520700"/>
              <a:gd name="connsiteY4" fmla="*/ 312420 h 695960"/>
              <a:gd name="connsiteX5" fmla="*/ 157480 w 520700"/>
              <a:gd name="connsiteY5" fmla="*/ 411480 h 695960"/>
              <a:gd name="connsiteX6" fmla="*/ 198120 w 520700"/>
              <a:gd name="connsiteY6" fmla="*/ 474980 h 695960"/>
              <a:gd name="connsiteX7" fmla="*/ 246380 w 520700"/>
              <a:gd name="connsiteY7" fmla="*/ 502920 h 695960"/>
              <a:gd name="connsiteX8" fmla="*/ 353060 w 520700"/>
              <a:gd name="connsiteY8" fmla="*/ 546100 h 695960"/>
              <a:gd name="connsiteX9" fmla="*/ 424180 w 520700"/>
              <a:gd name="connsiteY9" fmla="*/ 594360 h 695960"/>
              <a:gd name="connsiteX10" fmla="*/ 467360 w 520700"/>
              <a:gd name="connsiteY10" fmla="*/ 632460 h 695960"/>
              <a:gd name="connsiteX11" fmla="*/ 482600 w 520700"/>
              <a:gd name="connsiteY11" fmla="*/ 652780 h 695960"/>
              <a:gd name="connsiteX12" fmla="*/ 520700 w 520700"/>
              <a:gd name="connsiteY12" fmla="*/ 695960 h 695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0700" h="695960">
                <a:moveTo>
                  <a:pt x="0" y="0"/>
                </a:moveTo>
                <a:cubicBezTo>
                  <a:pt x="12488" y="36830"/>
                  <a:pt x="24977" y="73660"/>
                  <a:pt x="43180" y="106680"/>
                </a:cubicBezTo>
                <a:cubicBezTo>
                  <a:pt x="61383" y="139700"/>
                  <a:pt x="94827" y="173567"/>
                  <a:pt x="109220" y="198120"/>
                </a:cubicBezTo>
                <a:cubicBezTo>
                  <a:pt x="123613" y="222673"/>
                  <a:pt x="121497" y="234950"/>
                  <a:pt x="129540" y="254000"/>
                </a:cubicBezTo>
                <a:cubicBezTo>
                  <a:pt x="137583" y="273050"/>
                  <a:pt x="152823" y="286173"/>
                  <a:pt x="157480" y="312420"/>
                </a:cubicBezTo>
                <a:cubicBezTo>
                  <a:pt x="162137" y="338667"/>
                  <a:pt x="150707" y="384387"/>
                  <a:pt x="157480" y="411480"/>
                </a:cubicBezTo>
                <a:cubicBezTo>
                  <a:pt x="164253" y="438573"/>
                  <a:pt x="183303" y="459740"/>
                  <a:pt x="198120" y="474980"/>
                </a:cubicBezTo>
                <a:cubicBezTo>
                  <a:pt x="212937" y="490220"/>
                  <a:pt x="220557" y="491067"/>
                  <a:pt x="246380" y="502920"/>
                </a:cubicBezTo>
                <a:cubicBezTo>
                  <a:pt x="272203" y="514773"/>
                  <a:pt x="323427" y="530860"/>
                  <a:pt x="353060" y="546100"/>
                </a:cubicBezTo>
                <a:cubicBezTo>
                  <a:pt x="382693" y="561340"/>
                  <a:pt x="405130" y="579967"/>
                  <a:pt x="424180" y="594360"/>
                </a:cubicBezTo>
                <a:cubicBezTo>
                  <a:pt x="443230" y="608753"/>
                  <a:pt x="457623" y="622723"/>
                  <a:pt x="467360" y="632460"/>
                </a:cubicBezTo>
                <a:cubicBezTo>
                  <a:pt x="477097" y="642197"/>
                  <a:pt x="473710" y="642197"/>
                  <a:pt x="482600" y="652780"/>
                </a:cubicBezTo>
                <a:cubicBezTo>
                  <a:pt x="491490" y="663363"/>
                  <a:pt x="506095" y="679661"/>
                  <a:pt x="520700" y="69596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4803140" y="7198360"/>
            <a:ext cx="365760" cy="87518"/>
          </a:xfrm>
          <a:custGeom>
            <a:avLst/>
            <a:gdLst>
              <a:gd name="connsiteX0" fmla="*/ 365760 w 365760"/>
              <a:gd name="connsiteY0" fmla="*/ 0 h 87518"/>
              <a:gd name="connsiteX1" fmla="*/ 284480 w 365760"/>
              <a:gd name="connsiteY1" fmla="*/ 17780 h 87518"/>
              <a:gd name="connsiteX2" fmla="*/ 223520 w 365760"/>
              <a:gd name="connsiteY2" fmla="*/ 50800 h 87518"/>
              <a:gd name="connsiteX3" fmla="*/ 180340 w 365760"/>
              <a:gd name="connsiteY3" fmla="*/ 81280 h 87518"/>
              <a:gd name="connsiteX4" fmla="*/ 132080 w 365760"/>
              <a:gd name="connsiteY4" fmla="*/ 86360 h 87518"/>
              <a:gd name="connsiteX5" fmla="*/ 66040 w 365760"/>
              <a:gd name="connsiteY5" fmla="*/ 86360 h 87518"/>
              <a:gd name="connsiteX6" fmla="*/ 27940 w 365760"/>
              <a:gd name="connsiteY6" fmla="*/ 73660 h 87518"/>
              <a:gd name="connsiteX7" fmla="*/ 0 w 365760"/>
              <a:gd name="connsiteY7" fmla="*/ 71120 h 8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760" h="87518">
                <a:moveTo>
                  <a:pt x="365760" y="0"/>
                </a:moveTo>
                <a:cubicBezTo>
                  <a:pt x="336973" y="4656"/>
                  <a:pt x="308187" y="9313"/>
                  <a:pt x="284480" y="17780"/>
                </a:cubicBezTo>
                <a:cubicBezTo>
                  <a:pt x="260773" y="26247"/>
                  <a:pt x="240877" y="40217"/>
                  <a:pt x="223520" y="50800"/>
                </a:cubicBezTo>
                <a:cubicBezTo>
                  <a:pt x="206163" y="61383"/>
                  <a:pt x="195580" y="75353"/>
                  <a:pt x="180340" y="81280"/>
                </a:cubicBezTo>
                <a:cubicBezTo>
                  <a:pt x="165100" y="87207"/>
                  <a:pt x="151130" y="85513"/>
                  <a:pt x="132080" y="86360"/>
                </a:cubicBezTo>
                <a:cubicBezTo>
                  <a:pt x="113030" y="87207"/>
                  <a:pt x="83397" y="88477"/>
                  <a:pt x="66040" y="86360"/>
                </a:cubicBezTo>
                <a:cubicBezTo>
                  <a:pt x="48683" y="84243"/>
                  <a:pt x="38947" y="76200"/>
                  <a:pt x="27940" y="73660"/>
                </a:cubicBezTo>
                <a:cubicBezTo>
                  <a:pt x="16933" y="71120"/>
                  <a:pt x="8466" y="71120"/>
                  <a:pt x="0" y="7112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4805680" y="7254240"/>
            <a:ext cx="365760" cy="87518"/>
          </a:xfrm>
          <a:custGeom>
            <a:avLst/>
            <a:gdLst>
              <a:gd name="connsiteX0" fmla="*/ 365760 w 365760"/>
              <a:gd name="connsiteY0" fmla="*/ 0 h 87518"/>
              <a:gd name="connsiteX1" fmla="*/ 284480 w 365760"/>
              <a:gd name="connsiteY1" fmla="*/ 17780 h 87518"/>
              <a:gd name="connsiteX2" fmla="*/ 223520 w 365760"/>
              <a:gd name="connsiteY2" fmla="*/ 50800 h 87518"/>
              <a:gd name="connsiteX3" fmla="*/ 180340 w 365760"/>
              <a:gd name="connsiteY3" fmla="*/ 81280 h 87518"/>
              <a:gd name="connsiteX4" fmla="*/ 132080 w 365760"/>
              <a:gd name="connsiteY4" fmla="*/ 86360 h 87518"/>
              <a:gd name="connsiteX5" fmla="*/ 66040 w 365760"/>
              <a:gd name="connsiteY5" fmla="*/ 86360 h 87518"/>
              <a:gd name="connsiteX6" fmla="*/ 27940 w 365760"/>
              <a:gd name="connsiteY6" fmla="*/ 73660 h 87518"/>
              <a:gd name="connsiteX7" fmla="*/ 0 w 365760"/>
              <a:gd name="connsiteY7" fmla="*/ 71120 h 8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760" h="87518">
                <a:moveTo>
                  <a:pt x="365760" y="0"/>
                </a:moveTo>
                <a:cubicBezTo>
                  <a:pt x="336973" y="4656"/>
                  <a:pt x="308187" y="9313"/>
                  <a:pt x="284480" y="17780"/>
                </a:cubicBezTo>
                <a:cubicBezTo>
                  <a:pt x="260773" y="26247"/>
                  <a:pt x="240877" y="40217"/>
                  <a:pt x="223520" y="50800"/>
                </a:cubicBezTo>
                <a:cubicBezTo>
                  <a:pt x="206163" y="61383"/>
                  <a:pt x="195580" y="75353"/>
                  <a:pt x="180340" y="81280"/>
                </a:cubicBezTo>
                <a:cubicBezTo>
                  <a:pt x="165100" y="87207"/>
                  <a:pt x="151130" y="85513"/>
                  <a:pt x="132080" y="86360"/>
                </a:cubicBezTo>
                <a:cubicBezTo>
                  <a:pt x="113030" y="87207"/>
                  <a:pt x="83397" y="88477"/>
                  <a:pt x="66040" y="86360"/>
                </a:cubicBezTo>
                <a:cubicBezTo>
                  <a:pt x="48683" y="84243"/>
                  <a:pt x="38947" y="76200"/>
                  <a:pt x="27940" y="73660"/>
                </a:cubicBezTo>
                <a:cubicBezTo>
                  <a:pt x="16933" y="71120"/>
                  <a:pt x="8466" y="71120"/>
                  <a:pt x="0" y="71120"/>
                </a:cubicBezTo>
              </a:path>
            </a:pathLst>
          </a:cu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 35"/>
          <p:cNvSpPr/>
          <p:nvPr/>
        </p:nvSpPr>
        <p:spPr>
          <a:xfrm>
            <a:off x="4079240" y="6245860"/>
            <a:ext cx="185420" cy="254000"/>
          </a:xfrm>
          <a:custGeom>
            <a:avLst/>
            <a:gdLst>
              <a:gd name="connsiteX0" fmla="*/ 185420 w 185420"/>
              <a:gd name="connsiteY0" fmla="*/ 254000 h 254000"/>
              <a:gd name="connsiteX1" fmla="*/ 144780 w 185420"/>
              <a:gd name="connsiteY1" fmla="*/ 198120 h 254000"/>
              <a:gd name="connsiteX2" fmla="*/ 114300 w 185420"/>
              <a:gd name="connsiteY2" fmla="*/ 144780 h 254000"/>
              <a:gd name="connsiteX3" fmla="*/ 81280 w 185420"/>
              <a:gd name="connsiteY3" fmla="*/ 109220 h 254000"/>
              <a:gd name="connsiteX4" fmla="*/ 38100 w 185420"/>
              <a:gd name="connsiteY4" fmla="*/ 60960 h 254000"/>
              <a:gd name="connsiteX5" fmla="*/ 25400 w 185420"/>
              <a:gd name="connsiteY5" fmla="*/ 30480 h 254000"/>
              <a:gd name="connsiteX6" fmla="*/ 0 w 185420"/>
              <a:gd name="connsiteY6" fmla="*/ 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420" h="254000">
                <a:moveTo>
                  <a:pt x="185420" y="254000"/>
                </a:moveTo>
                <a:cubicBezTo>
                  <a:pt x="171026" y="235161"/>
                  <a:pt x="156633" y="216323"/>
                  <a:pt x="144780" y="198120"/>
                </a:cubicBezTo>
                <a:cubicBezTo>
                  <a:pt x="132927" y="179917"/>
                  <a:pt x="124883" y="159597"/>
                  <a:pt x="114300" y="144780"/>
                </a:cubicBezTo>
                <a:cubicBezTo>
                  <a:pt x="103717" y="129963"/>
                  <a:pt x="93980" y="123190"/>
                  <a:pt x="81280" y="109220"/>
                </a:cubicBezTo>
                <a:cubicBezTo>
                  <a:pt x="68580" y="95250"/>
                  <a:pt x="47413" y="74083"/>
                  <a:pt x="38100" y="60960"/>
                </a:cubicBezTo>
                <a:cubicBezTo>
                  <a:pt x="28787" y="47837"/>
                  <a:pt x="31750" y="40640"/>
                  <a:pt x="25400" y="30480"/>
                </a:cubicBezTo>
                <a:cubicBezTo>
                  <a:pt x="19050" y="20320"/>
                  <a:pt x="9525" y="10160"/>
                  <a:pt x="0" y="0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 36"/>
          <p:cNvSpPr/>
          <p:nvPr/>
        </p:nvSpPr>
        <p:spPr>
          <a:xfrm>
            <a:off x="3726706" y="6080168"/>
            <a:ext cx="327134" cy="140292"/>
          </a:xfrm>
          <a:custGeom>
            <a:avLst/>
            <a:gdLst>
              <a:gd name="connsiteX0" fmla="*/ 327134 w 327134"/>
              <a:gd name="connsiteY0" fmla="*/ 140292 h 140292"/>
              <a:gd name="connsiteX1" fmla="*/ 278874 w 327134"/>
              <a:gd name="connsiteY1" fmla="*/ 89492 h 140292"/>
              <a:gd name="connsiteX2" fmla="*/ 212834 w 327134"/>
              <a:gd name="connsiteY2" fmla="*/ 48852 h 140292"/>
              <a:gd name="connsiteX3" fmla="*/ 184894 w 327134"/>
              <a:gd name="connsiteY3" fmla="*/ 48852 h 140292"/>
              <a:gd name="connsiteX4" fmla="*/ 159494 w 327134"/>
              <a:gd name="connsiteY4" fmla="*/ 56472 h 140292"/>
              <a:gd name="connsiteX5" fmla="*/ 141714 w 327134"/>
              <a:gd name="connsiteY5" fmla="*/ 28532 h 140292"/>
              <a:gd name="connsiteX6" fmla="*/ 106154 w 327134"/>
              <a:gd name="connsiteY6" fmla="*/ 592 h 140292"/>
              <a:gd name="connsiteX7" fmla="*/ 62974 w 327134"/>
              <a:gd name="connsiteY7" fmla="*/ 10752 h 140292"/>
              <a:gd name="connsiteX8" fmla="*/ 47734 w 327134"/>
              <a:gd name="connsiteY8" fmla="*/ 25992 h 140292"/>
              <a:gd name="connsiteX9" fmla="*/ 14714 w 327134"/>
              <a:gd name="connsiteY9" fmla="*/ 59012 h 140292"/>
              <a:gd name="connsiteX10" fmla="*/ 2014 w 327134"/>
              <a:gd name="connsiteY10" fmla="*/ 94572 h 140292"/>
              <a:gd name="connsiteX11" fmla="*/ 55354 w 327134"/>
              <a:gd name="connsiteY11" fmla="*/ 94572 h 140292"/>
              <a:gd name="connsiteX12" fmla="*/ 103614 w 327134"/>
              <a:gd name="connsiteY12" fmla="*/ 81872 h 140292"/>
              <a:gd name="connsiteX13" fmla="*/ 146794 w 327134"/>
              <a:gd name="connsiteY13" fmla="*/ 74252 h 14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7134" h="140292">
                <a:moveTo>
                  <a:pt x="327134" y="140292"/>
                </a:moveTo>
                <a:cubicBezTo>
                  <a:pt x="312529" y="122512"/>
                  <a:pt x="297924" y="104732"/>
                  <a:pt x="278874" y="89492"/>
                </a:cubicBezTo>
                <a:cubicBezTo>
                  <a:pt x="259824" y="74252"/>
                  <a:pt x="228497" y="55625"/>
                  <a:pt x="212834" y="48852"/>
                </a:cubicBezTo>
                <a:cubicBezTo>
                  <a:pt x="197171" y="42079"/>
                  <a:pt x="193784" y="47582"/>
                  <a:pt x="184894" y="48852"/>
                </a:cubicBezTo>
                <a:cubicBezTo>
                  <a:pt x="176004" y="50122"/>
                  <a:pt x="166691" y="59859"/>
                  <a:pt x="159494" y="56472"/>
                </a:cubicBezTo>
                <a:cubicBezTo>
                  <a:pt x="152297" y="53085"/>
                  <a:pt x="150604" y="37845"/>
                  <a:pt x="141714" y="28532"/>
                </a:cubicBezTo>
                <a:cubicBezTo>
                  <a:pt x="132824" y="19219"/>
                  <a:pt x="119277" y="3555"/>
                  <a:pt x="106154" y="592"/>
                </a:cubicBezTo>
                <a:cubicBezTo>
                  <a:pt x="93031" y="-2371"/>
                  <a:pt x="72711" y="6519"/>
                  <a:pt x="62974" y="10752"/>
                </a:cubicBezTo>
                <a:cubicBezTo>
                  <a:pt x="53237" y="14985"/>
                  <a:pt x="47734" y="25992"/>
                  <a:pt x="47734" y="25992"/>
                </a:cubicBezTo>
                <a:cubicBezTo>
                  <a:pt x="39691" y="34035"/>
                  <a:pt x="22334" y="47582"/>
                  <a:pt x="14714" y="59012"/>
                </a:cubicBezTo>
                <a:cubicBezTo>
                  <a:pt x="7094" y="70442"/>
                  <a:pt x="-4759" y="88645"/>
                  <a:pt x="2014" y="94572"/>
                </a:cubicBezTo>
                <a:cubicBezTo>
                  <a:pt x="8787" y="100499"/>
                  <a:pt x="38421" y="96689"/>
                  <a:pt x="55354" y="94572"/>
                </a:cubicBezTo>
                <a:cubicBezTo>
                  <a:pt x="72287" y="92455"/>
                  <a:pt x="88374" y="85259"/>
                  <a:pt x="103614" y="81872"/>
                </a:cubicBezTo>
                <a:cubicBezTo>
                  <a:pt x="118854" y="78485"/>
                  <a:pt x="132824" y="76368"/>
                  <a:pt x="146794" y="74252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388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00B05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1404</TotalTime>
  <Words>1</Words>
  <Application>Microsoft Office PowerPoint</Application>
  <PresentationFormat>와이드스크린</PresentationFormat>
  <Paragraphs>1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신명근(SHIN MYUNG KEUN)/ICT혁신팀/SK</dc:creator>
  <cp:lastModifiedBy>신명근(SHIN MYUNG KEUN)/ICT혁신팀/SK</cp:lastModifiedBy>
  <cp:revision>47</cp:revision>
  <dcterms:created xsi:type="dcterms:W3CDTF">2020-09-21T11:11:19Z</dcterms:created>
  <dcterms:modified xsi:type="dcterms:W3CDTF">2022-10-27T07:33:45Z</dcterms:modified>
</cp:coreProperties>
</file>

<file path=docProps/thumbnail.jpeg>
</file>